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0"/>
  </p:notesMasterIdLst>
  <p:sldIdLst>
    <p:sldId id="259" r:id="rId5"/>
    <p:sldId id="257" r:id="rId6"/>
    <p:sldId id="258" r:id="rId7"/>
    <p:sldId id="263" r:id="rId8"/>
    <p:sldId id="264" r:id="rId9"/>
    <p:sldId id="271" r:id="rId10"/>
    <p:sldId id="266" r:id="rId11"/>
    <p:sldId id="270" r:id="rId12"/>
    <p:sldId id="260" r:id="rId13"/>
    <p:sldId id="261" r:id="rId14"/>
    <p:sldId id="262" r:id="rId15"/>
    <p:sldId id="265" r:id="rId16"/>
    <p:sldId id="267" r:id="rId17"/>
    <p:sldId id="268" r:id="rId18"/>
    <p:sldId id="272" r:id="rId19"/>
    <p:sldId id="274" r:id="rId20"/>
    <p:sldId id="273" r:id="rId21"/>
    <p:sldId id="275" r:id="rId22"/>
    <p:sldId id="269" r:id="rId23"/>
    <p:sldId id="276" r:id="rId24"/>
    <p:sldId id="277" r:id="rId25"/>
    <p:sldId id="278" r:id="rId26"/>
    <p:sldId id="279" r:id="rId27"/>
    <p:sldId id="280" r:id="rId28"/>
    <p:sldId id="28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1111"/>
    <a:srgbClr val="12121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8B0A5B1-261E-4C53-B4A9-E7E92987A893}" v="26" dt="2019-10-22T14:19:08.3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30"/>
    <p:restoredTop sz="73057"/>
  </p:normalViewPr>
  <p:slideViewPr>
    <p:cSldViewPr snapToGrid="0" snapToObjects="1">
      <p:cViewPr varScale="1">
        <p:scale>
          <a:sx n="95" d="100"/>
          <a:sy n="95" d="100"/>
        </p:scale>
        <p:origin x="1548"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hys Morrison" userId="90e1f0f0-f8f4-4fad-b314-bafa989ea2e0" providerId="ADAL" clId="{18B0A5B1-261E-4C53-B4A9-E7E92987A893}"/>
    <pc:docChg chg="custSel modSld">
      <pc:chgData name="Rhys Morrison" userId="90e1f0f0-f8f4-4fad-b314-bafa989ea2e0" providerId="ADAL" clId="{18B0A5B1-261E-4C53-B4A9-E7E92987A893}" dt="2019-10-22T14:17:01.865" v="21" actId="27636"/>
      <pc:docMkLst>
        <pc:docMk/>
      </pc:docMkLst>
      <pc:sldChg chg="modSp">
        <pc:chgData name="Rhys Morrison" userId="90e1f0f0-f8f4-4fad-b314-bafa989ea2e0" providerId="ADAL" clId="{18B0A5B1-261E-4C53-B4A9-E7E92987A893}" dt="2019-10-22T14:17:01.865" v="21" actId="27636"/>
        <pc:sldMkLst>
          <pc:docMk/>
          <pc:sldMk cId="3227206853" sldId="259"/>
        </pc:sldMkLst>
        <pc:spChg chg="mod">
          <ac:chgData name="Rhys Morrison" userId="90e1f0f0-f8f4-4fad-b314-bafa989ea2e0" providerId="ADAL" clId="{18B0A5B1-261E-4C53-B4A9-E7E92987A893}" dt="2019-10-22T14:17:01.865" v="21" actId="27636"/>
          <ac:spMkLst>
            <pc:docMk/>
            <pc:sldMk cId="3227206853" sldId="259"/>
            <ac:spMk id="3" creationId="{7FC522F9-00DA-3049-B3EC-1EE6C3CB6A94}"/>
          </ac:spMkLst>
        </pc:spChg>
      </pc:sldChg>
      <pc:sldChg chg="modNotesTx">
        <pc:chgData name="Rhys Morrison" userId="90e1f0f0-f8f4-4fad-b314-bafa989ea2e0" providerId="ADAL" clId="{18B0A5B1-261E-4C53-B4A9-E7E92987A893}" dt="2019-10-22T14:12:16.100" v="0" actId="20577"/>
        <pc:sldMkLst>
          <pc:docMk/>
          <pc:sldMk cId="4023322594" sldId="262"/>
        </pc:sldMkLst>
      </pc:sldChg>
      <pc:sldChg chg="modNotesTx">
        <pc:chgData name="Rhys Morrison" userId="90e1f0f0-f8f4-4fad-b314-bafa989ea2e0" providerId="ADAL" clId="{18B0A5B1-261E-4C53-B4A9-E7E92987A893}" dt="2019-10-22T14:12:26.897" v="2" actId="313"/>
        <pc:sldMkLst>
          <pc:docMk/>
          <pc:sldMk cId="627953021" sldId="265"/>
        </pc:sldMkLst>
      </pc:sldChg>
      <pc:sldChg chg="modNotesTx">
        <pc:chgData name="Rhys Morrison" userId="90e1f0f0-f8f4-4fad-b314-bafa989ea2e0" providerId="ADAL" clId="{18B0A5B1-261E-4C53-B4A9-E7E92987A893}" dt="2019-10-22T14:12:38.371" v="4" actId="313"/>
        <pc:sldMkLst>
          <pc:docMk/>
          <pc:sldMk cId="1290474785" sldId="267"/>
        </pc:sldMkLst>
      </pc:sldChg>
      <pc:sldChg chg="modNotesTx">
        <pc:chgData name="Rhys Morrison" userId="90e1f0f0-f8f4-4fad-b314-bafa989ea2e0" providerId="ADAL" clId="{18B0A5B1-261E-4C53-B4A9-E7E92987A893}" dt="2019-10-22T14:12:50.974" v="13" actId="20577"/>
        <pc:sldMkLst>
          <pc:docMk/>
          <pc:sldMk cId="4110851561" sldId="268"/>
        </pc:sldMkLst>
      </pc:sldChg>
      <pc:sldChg chg="modNotesTx">
        <pc:chgData name="Rhys Morrison" userId="90e1f0f0-f8f4-4fad-b314-bafa989ea2e0" providerId="ADAL" clId="{18B0A5B1-261E-4C53-B4A9-E7E92987A893}" dt="2019-10-22T14:13:15.008" v="20" actId="313"/>
        <pc:sldMkLst>
          <pc:docMk/>
          <pc:sldMk cId="3444630378" sldId="269"/>
        </pc:sldMkLst>
      </pc:sldChg>
      <pc:sldChg chg="modNotesTx">
        <pc:chgData name="Rhys Morrison" userId="90e1f0f0-f8f4-4fad-b314-bafa989ea2e0" providerId="ADAL" clId="{18B0A5B1-261E-4C53-B4A9-E7E92987A893}" dt="2019-10-22T14:13:07.694" v="19" actId="313"/>
        <pc:sldMkLst>
          <pc:docMk/>
          <pc:sldMk cId="315672644" sldId="273"/>
        </pc:sldMkLst>
      </pc:sldChg>
    </pc:docChg>
  </pc:docChgLst>
  <pc:docChgLst>
    <pc:chgData name="Rhys Morrison" userId="90e1f0f0-f8f4-4fad-b314-bafa989ea2e0" providerId="ADAL" clId="{DEFA42AE-6DB1-E342-8445-0E0712B031C6}"/>
    <pc:docChg chg="undo custSel addSld modSld sldOrd">
      <pc:chgData name="Rhys Morrison" userId="90e1f0f0-f8f4-4fad-b314-bafa989ea2e0" providerId="ADAL" clId="{DEFA42AE-6DB1-E342-8445-0E0712B031C6}" dt="2019-10-09T14:25:41.497" v="1547" actId="1076"/>
      <pc:docMkLst>
        <pc:docMk/>
      </pc:docMkLst>
      <pc:sldChg chg="modSp">
        <pc:chgData name="Rhys Morrison" userId="90e1f0f0-f8f4-4fad-b314-bafa989ea2e0" providerId="ADAL" clId="{DEFA42AE-6DB1-E342-8445-0E0712B031C6}" dt="2019-10-09T14:09:01.491" v="1255" actId="6559"/>
        <pc:sldMkLst>
          <pc:docMk/>
          <pc:sldMk cId="3227206853" sldId="259"/>
        </pc:sldMkLst>
        <pc:spChg chg="mod">
          <ac:chgData name="Rhys Morrison" userId="90e1f0f0-f8f4-4fad-b314-bafa989ea2e0" providerId="ADAL" clId="{DEFA42AE-6DB1-E342-8445-0E0712B031C6}" dt="2019-10-09T14:09:01.491" v="1255" actId="6559"/>
          <ac:spMkLst>
            <pc:docMk/>
            <pc:sldMk cId="3227206853" sldId="259"/>
            <ac:spMk id="2" creationId="{07A0A529-DE15-4644-AB3A-27BE84022C51}"/>
          </ac:spMkLst>
        </pc:spChg>
        <pc:spChg chg="mod">
          <ac:chgData name="Rhys Morrison" userId="90e1f0f0-f8f4-4fad-b314-bafa989ea2e0" providerId="ADAL" clId="{DEFA42AE-6DB1-E342-8445-0E0712B031C6}" dt="2019-10-09T12:32:16.955" v="95" actId="27636"/>
          <ac:spMkLst>
            <pc:docMk/>
            <pc:sldMk cId="3227206853" sldId="259"/>
            <ac:spMk id="3" creationId="{7FC522F9-00DA-3049-B3EC-1EE6C3CB6A94}"/>
          </ac:spMkLst>
        </pc:spChg>
      </pc:sldChg>
      <pc:sldChg chg="modNotesTx">
        <pc:chgData name="Rhys Morrison" userId="90e1f0f0-f8f4-4fad-b314-bafa989ea2e0" providerId="ADAL" clId="{DEFA42AE-6DB1-E342-8445-0E0712B031C6}" dt="2019-10-09T12:19:30.539" v="87" actId="20577"/>
        <pc:sldMkLst>
          <pc:docMk/>
          <pc:sldMk cId="4023322594" sldId="262"/>
        </pc:sldMkLst>
      </pc:sldChg>
      <pc:sldChg chg="modNotesTx">
        <pc:chgData name="Rhys Morrison" userId="90e1f0f0-f8f4-4fad-b314-bafa989ea2e0" providerId="ADAL" clId="{DEFA42AE-6DB1-E342-8445-0E0712B031C6}" dt="2019-10-09T12:29:50.209" v="91" actId="20577"/>
        <pc:sldMkLst>
          <pc:docMk/>
          <pc:sldMk cId="4110851561" sldId="268"/>
        </pc:sldMkLst>
      </pc:sldChg>
      <pc:sldChg chg="addSp delSp modSp modNotesTx">
        <pc:chgData name="Rhys Morrison" userId="90e1f0f0-f8f4-4fad-b314-bafa989ea2e0" providerId="ADAL" clId="{DEFA42AE-6DB1-E342-8445-0E0712B031C6}" dt="2019-10-09T13:37:55.423" v="1247" actId="20577"/>
        <pc:sldMkLst>
          <pc:docMk/>
          <pc:sldMk cId="3444630378" sldId="269"/>
        </pc:sldMkLst>
        <pc:spChg chg="del mod">
          <ac:chgData name="Rhys Morrison" userId="90e1f0f0-f8f4-4fad-b314-bafa989ea2e0" providerId="ADAL" clId="{DEFA42AE-6DB1-E342-8445-0E0712B031C6}" dt="2019-10-09T13:18:29.453" v="1034" actId="478"/>
          <ac:spMkLst>
            <pc:docMk/>
            <pc:sldMk cId="3444630378" sldId="269"/>
            <ac:spMk id="3" creationId="{0E46B9F8-8235-444F-9C0F-AC05EB3910E9}"/>
          </ac:spMkLst>
        </pc:spChg>
        <pc:spChg chg="add del mod">
          <ac:chgData name="Rhys Morrison" userId="90e1f0f0-f8f4-4fad-b314-bafa989ea2e0" providerId="ADAL" clId="{DEFA42AE-6DB1-E342-8445-0E0712B031C6}" dt="2019-10-09T13:18:33.811" v="1038"/>
          <ac:spMkLst>
            <pc:docMk/>
            <pc:sldMk cId="3444630378" sldId="269"/>
            <ac:spMk id="4" creationId="{0D625187-970F-A84D-9484-65CA44C63A18}"/>
          </ac:spMkLst>
        </pc:spChg>
        <pc:spChg chg="add mod">
          <ac:chgData name="Rhys Morrison" userId="90e1f0f0-f8f4-4fad-b314-bafa989ea2e0" providerId="ADAL" clId="{DEFA42AE-6DB1-E342-8445-0E0712B031C6}" dt="2019-10-09T13:28:12.659" v="1077" actId="14100"/>
          <ac:spMkLst>
            <pc:docMk/>
            <pc:sldMk cId="3444630378" sldId="269"/>
            <ac:spMk id="6" creationId="{37EA2080-8984-2D4D-98AA-E3FA9D6E3B7E}"/>
          </ac:spMkLst>
        </pc:spChg>
        <pc:picChg chg="add mod">
          <ac:chgData name="Rhys Morrison" userId="90e1f0f0-f8f4-4fad-b314-bafa989ea2e0" providerId="ADAL" clId="{DEFA42AE-6DB1-E342-8445-0E0712B031C6}" dt="2019-10-09T13:27:45.304" v="1071"/>
          <ac:picMkLst>
            <pc:docMk/>
            <pc:sldMk cId="3444630378" sldId="269"/>
            <ac:picMk id="5" creationId="{C606C0CA-0B90-0840-81A5-8D5CD4D59B9B}"/>
          </ac:picMkLst>
        </pc:picChg>
      </pc:sldChg>
      <pc:sldChg chg="modSp ord">
        <pc:chgData name="Rhys Morrison" userId="90e1f0f0-f8f4-4fad-b314-bafa989ea2e0" providerId="ADAL" clId="{DEFA42AE-6DB1-E342-8445-0E0712B031C6}" dt="2019-10-09T12:36:09.429" v="608"/>
        <pc:sldMkLst>
          <pc:docMk/>
          <pc:sldMk cId="3816120256" sldId="272"/>
        </pc:sldMkLst>
        <pc:picChg chg="mod">
          <ac:chgData name="Rhys Morrison" userId="90e1f0f0-f8f4-4fad-b314-bafa989ea2e0" providerId="ADAL" clId="{DEFA42AE-6DB1-E342-8445-0E0712B031C6}" dt="2019-10-09T12:32:11.667" v="93" actId="14100"/>
          <ac:picMkLst>
            <pc:docMk/>
            <pc:sldMk cId="3816120256" sldId="272"/>
            <ac:picMk id="4" creationId="{3A26DFCD-DF97-4F78-ADF9-F9C20B5BC67B}"/>
          </ac:picMkLst>
        </pc:picChg>
      </pc:sldChg>
      <pc:sldChg chg="modSp add modNotesTx">
        <pc:chgData name="Rhys Morrison" userId="90e1f0f0-f8f4-4fad-b314-bafa989ea2e0" providerId="ADAL" clId="{DEFA42AE-6DB1-E342-8445-0E0712B031C6}" dt="2019-10-09T12:39:39.634" v="1001" actId="20577"/>
        <pc:sldMkLst>
          <pc:docMk/>
          <pc:sldMk cId="315672644" sldId="273"/>
        </pc:sldMkLst>
        <pc:spChg chg="mod">
          <ac:chgData name="Rhys Morrison" userId="90e1f0f0-f8f4-4fad-b314-bafa989ea2e0" providerId="ADAL" clId="{DEFA42AE-6DB1-E342-8445-0E0712B031C6}" dt="2019-10-09T12:32:28.149" v="129" actId="5793"/>
          <ac:spMkLst>
            <pc:docMk/>
            <pc:sldMk cId="315672644" sldId="273"/>
            <ac:spMk id="2" creationId="{E2F976BE-A85E-1A4B-9EB3-5043109DE561}"/>
          </ac:spMkLst>
        </pc:spChg>
        <pc:spChg chg="mod">
          <ac:chgData name="Rhys Morrison" userId="90e1f0f0-f8f4-4fad-b314-bafa989ea2e0" providerId="ADAL" clId="{DEFA42AE-6DB1-E342-8445-0E0712B031C6}" dt="2019-10-09T12:39:39.634" v="1001" actId="20577"/>
          <ac:spMkLst>
            <pc:docMk/>
            <pc:sldMk cId="315672644" sldId="273"/>
            <ac:spMk id="3" creationId="{B81FE0E5-C6A7-A645-BBAB-DCEB9A248D72}"/>
          </ac:spMkLst>
        </pc:spChg>
      </pc:sldChg>
      <pc:sldChg chg="modSp add">
        <pc:chgData name="Rhys Morrison" userId="90e1f0f0-f8f4-4fad-b314-bafa989ea2e0" providerId="ADAL" clId="{DEFA42AE-6DB1-E342-8445-0E0712B031C6}" dt="2019-10-09T12:36:04.324" v="607" actId="20577"/>
        <pc:sldMkLst>
          <pc:docMk/>
          <pc:sldMk cId="2651915040" sldId="274"/>
        </pc:sldMkLst>
        <pc:spChg chg="mod">
          <ac:chgData name="Rhys Morrison" userId="90e1f0f0-f8f4-4fad-b314-bafa989ea2e0" providerId="ADAL" clId="{DEFA42AE-6DB1-E342-8445-0E0712B031C6}" dt="2019-10-09T12:35:31.408" v="488" actId="20577"/>
          <ac:spMkLst>
            <pc:docMk/>
            <pc:sldMk cId="2651915040" sldId="274"/>
            <ac:spMk id="2" creationId="{436B50E4-3BE2-2146-AA2F-2F4FF7902795}"/>
          </ac:spMkLst>
        </pc:spChg>
        <pc:spChg chg="mod">
          <ac:chgData name="Rhys Morrison" userId="90e1f0f0-f8f4-4fad-b314-bafa989ea2e0" providerId="ADAL" clId="{DEFA42AE-6DB1-E342-8445-0E0712B031C6}" dt="2019-10-09T12:36:04.324" v="607" actId="20577"/>
          <ac:spMkLst>
            <pc:docMk/>
            <pc:sldMk cId="2651915040" sldId="274"/>
            <ac:spMk id="3" creationId="{42159EB4-0FBD-8249-8E74-5B6CA3DA0764}"/>
          </ac:spMkLst>
        </pc:spChg>
      </pc:sldChg>
      <pc:sldChg chg="addSp delSp modSp add modNotesTx">
        <pc:chgData name="Rhys Morrison" userId="90e1f0f0-f8f4-4fad-b314-bafa989ea2e0" providerId="ADAL" clId="{DEFA42AE-6DB1-E342-8445-0E0712B031C6}" dt="2019-10-09T12:40:50.031" v="1032" actId="20577"/>
        <pc:sldMkLst>
          <pc:docMk/>
          <pc:sldMk cId="1359536301" sldId="275"/>
        </pc:sldMkLst>
        <pc:spChg chg="del">
          <ac:chgData name="Rhys Morrison" userId="90e1f0f0-f8f4-4fad-b314-bafa989ea2e0" providerId="ADAL" clId="{DEFA42AE-6DB1-E342-8445-0E0712B031C6}" dt="2019-10-09T12:40:38.930" v="1004" actId="478"/>
          <ac:spMkLst>
            <pc:docMk/>
            <pc:sldMk cId="1359536301" sldId="275"/>
            <ac:spMk id="2" creationId="{E2F976BE-A85E-1A4B-9EB3-5043109DE561}"/>
          </ac:spMkLst>
        </pc:spChg>
        <pc:spChg chg="del">
          <ac:chgData name="Rhys Morrison" userId="90e1f0f0-f8f4-4fad-b314-bafa989ea2e0" providerId="ADAL" clId="{DEFA42AE-6DB1-E342-8445-0E0712B031C6}" dt="2019-10-09T12:40:36.733" v="1003" actId="478"/>
          <ac:spMkLst>
            <pc:docMk/>
            <pc:sldMk cId="1359536301" sldId="275"/>
            <ac:spMk id="3" creationId="{B81FE0E5-C6A7-A645-BBAB-DCEB9A248D72}"/>
          </ac:spMkLst>
        </pc:spChg>
        <pc:spChg chg="add del mod">
          <ac:chgData name="Rhys Morrison" userId="90e1f0f0-f8f4-4fad-b314-bafa989ea2e0" providerId="ADAL" clId="{DEFA42AE-6DB1-E342-8445-0E0712B031C6}" dt="2019-10-09T12:40:43.616" v="1011" actId="478"/>
          <ac:spMkLst>
            <pc:docMk/>
            <pc:sldMk cId="1359536301" sldId="275"/>
            <ac:spMk id="5" creationId="{2C26D21B-729D-1243-9720-7D46403A299F}"/>
          </ac:spMkLst>
        </pc:spChg>
        <pc:spChg chg="add del mod">
          <ac:chgData name="Rhys Morrison" userId="90e1f0f0-f8f4-4fad-b314-bafa989ea2e0" providerId="ADAL" clId="{DEFA42AE-6DB1-E342-8445-0E0712B031C6}" dt="2019-10-09T12:40:40.160" v="1006" actId="478"/>
          <ac:spMkLst>
            <pc:docMk/>
            <pc:sldMk cId="1359536301" sldId="275"/>
            <ac:spMk id="7" creationId="{D045D890-F6E7-1F4E-A544-C8B597120452}"/>
          </ac:spMkLst>
        </pc:spChg>
      </pc:sldChg>
      <pc:sldChg chg="addSp delSp modSp add modNotesTx">
        <pc:chgData name="Rhys Morrison" userId="90e1f0f0-f8f4-4fad-b314-bafa989ea2e0" providerId="ADAL" clId="{DEFA42AE-6DB1-E342-8445-0E0712B031C6}" dt="2019-10-09T14:10:50.401" v="1272" actId="20577"/>
        <pc:sldMkLst>
          <pc:docMk/>
          <pc:sldMk cId="3878496570" sldId="276"/>
        </pc:sldMkLst>
        <pc:spChg chg="mod">
          <ac:chgData name="Rhys Morrison" userId="90e1f0f0-f8f4-4fad-b314-bafa989ea2e0" providerId="ADAL" clId="{DEFA42AE-6DB1-E342-8445-0E0712B031C6}" dt="2019-10-09T14:08:21.757" v="1251"/>
          <ac:spMkLst>
            <pc:docMk/>
            <pc:sldMk cId="3878496570" sldId="276"/>
            <ac:spMk id="2" creationId="{65BD01CE-D648-8144-97FA-841CC765C969}"/>
          </ac:spMkLst>
        </pc:spChg>
        <pc:spChg chg="add del mod">
          <ac:chgData name="Rhys Morrison" userId="90e1f0f0-f8f4-4fad-b314-bafa989ea2e0" providerId="ADAL" clId="{DEFA42AE-6DB1-E342-8445-0E0712B031C6}" dt="2019-10-09T14:08:29.674" v="1253"/>
          <ac:spMkLst>
            <pc:docMk/>
            <pc:sldMk cId="3878496570" sldId="276"/>
            <ac:spMk id="3" creationId="{28CA1CC6-4615-3146-A859-1AFD092EE6EA}"/>
          </ac:spMkLst>
        </pc:spChg>
        <pc:spChg chg="add mod">
          <ac:chgData name="Rhys Morrison" userId="90e1f0f0-f8f4-4fad-b314-bafa989ea2e0" providerId="ADAL" clId="{DEFA42AE-6DB1-E342-8445-0E0712B031C6}" dt="2019-10-09T14:10:44.035" v="1271" actId="1076"/>
          <ac:spMkLst>
            <pc:docMk/>
            <pc:sldMk cId="3878496570" sldId="276"/>
            <ac:spMk id="4" creationId="{D45E0EB5-4005-3B42-A968-6FCD7EF60AD6}"/>
          </ac:spMkLst>
        </pc:spChg>
        <pc:spChg chg="del mod">
          <ac:chgData name="Rhys Morrison" userId="90e1f0f0-f8f4-4fad-b314-bafa989ea2e0" providerId="ADAL" clId="{DEFA42AE-6DB1-E342-8445-0E0712B031C6}" dt="2019-10-09T14:10:07.797" v="1258"/>
          <ac:spMkLst>
            <pc:docMk/>
            <pc:sldMk cId="3878496570" sldId="276"/>
            <ac:spMk id="6" creationId="{37EA2080-8984-2D4D-98AA-E3FA9D6E3B7E}"/>
          </ac:spMkLst>
        </pc:spChg>
        <pc:picChg chg="del">
          <ac:chgData name="Rhys Morrison" userId="90e1f0f0-f8f4-4fad-b314-bafa989ea2e0" providerId="ADAL" clId="{DEFA42AE-6DB1-E342-8445-0E0712B031C6}" dt="2019-10-09T14:08:19.598" v="1249" actId="478"/>
          <ac:picMkLst>
            <pc:docMk/>
            <pc:sldMk cId="3878496570" sldId="276"/>
            <ac:picMk id="5" creationId="{C606C0CA-0B90-0840-81A5-8D5CD4D59B9B}"/>
          </ac:picMkLst>
        </pc:picChg>
      </pc:sldChg>
      <pc:sldChg chg="addSp delSp modSp add setBg">
        <pc:chgData name="Rhys Morrison" userId="90e1f0f0-f8f4-4fad-b314-bafa989ea2e0" providerId="ADAL" clId="{DEFA42AE-6DB1-E342-8445-0E0712B031C6}" dt="2019-10-09T14:14:59.165" v="1371" actId="2711"/>
        <pc:sldMkLst>
          <pc:docMk/>
          <pc:sldMk cId="1495380418" sldId="277"/>
        </pc:sldMkLst>
        <pc:spChg chg="mod">
          <ac:chgData name="Rhys Morrison" userId="90e1f0f0-f8f4-4fad-b314-bafa989ea2e0" providerId="ADAL" clId="{DEFA42AE-6DB1-E342-8445-0E0712B031C6}" dt="2019-10-09T14:11:11.685" v="1306" actId="20577"/>
          <ac:spMkLst>
            <pc:docMk/>
            <pc:sldMk cId="1495380418" sldId="277"/>
            <ac:spMk id="2" creationId="{7BE19FE2-6E23-2C41-B8E7-8C79A8EDD1E4}"/>
          </ac:spMkLst>
        </pc:spChg>
        <pc:spChg chg="mod">
          <ac:chgData name="Rhys Morrison" userId="90e1f0f0-f8f4-4fad-b314-bafa989ea2e0" providerId="ADAL" clId="{DEFA42AE-6DB1-E342-8445-0E0712B031C6}" dt="2019-10-09T14:14:59.165" v="1371" actId="2711"/>
          <ac:spMkLst>
            <pc:docMk/>
            <pc:sldMk cId="1495380418" sldId="277"/>
            <ac:spMk id="3" creationId="{5F549572-EE8A-2E47-B17E-0C705B39BA7A}"/>
          </ac:spMkLst>
        </pc:spChg>
        <pc:spChg chg="add del mod">
          <ac:chgData name="Rhys Morrison" userId="90e1f0f0-f8f4-4fad-b314-bafa989ea2e0" providerId="ADAL" clId="{DEFA42AE-6DB1-E342-8445-0E0712B031C6}" dt="2019-10-09T14:11:58.616" v="1337" actId="478"/>
          <ac:spMkLst>
            <pc:docMk/>
            <pc:sldMk cId="1495380418" sldId="277"/>
            <ac:spMk id="4" creationId="{3F140D06-6915-8E4D-866A-F6048352D548}"/>
          </ac:spMkLst>
        </pc:spChg>
        <pc:spChg chg="add del mod">
          <ac:chgData name="Rhys Morrison" userId="90e1f0f0-f8f4-4fad-b314-bafa989ea2e0" providerId="ADAL" clId="{DEFA42AE-6DB1-E342-8445-0E0712B031C6}" dt="2019-10-09T14:12:14.950" v="1341" actId="478"/>
          <ac:spMkLst>
            <pc:docMk/>
            <pc:sldMk cId="1495380418" sldId="277"/>
            <ac:spMk id="5" creationId="{183CA2D2-6F2E-3B4E-A051-3984E1156F1F}"/>
          </ac:spMkLst>
        </pc:spChg>
        <pc:spChg chg="add del mod">
          <ac:chgData name="Rhys Morrison" userId="90e1f0f0-f8f4-4fad-b314-bafa989ea2e0" providerId="ADAL" clId="{DEFA42AE-6DB1-E342-8445-0E0712B031C6}" dt="2019-10-09T14:13:13.014" v="1352" actId="478"/>
          <ac:spMkLst>
            <pc:docMk/>
            <pc:sldMk cId="1495380418" sldId="277"/>
            <ac:spMk id="6" creationId="{1D7B2CA2-8174-3041-91B3-6CA7276CE161}"/>
          </ac:spMkLst>
        </pc:spChg>
        <pc:picChg chg="add mod">
          <ac:chgData name="Rhys Morrison" userId="90e1f0f0-f8f4-4fad-b314-bafa989ea2e0" providerId="ADAL" clId="{DEFA42AE-6DB1-E342-8445-0E0712B031C6}" dt="2019-10-09T14:14:44.806" v="1368" actId="1076"/>
          <ac:picMkLst>
            <pc:docMk/>
            <pc:sldMk cId="1495380418" sldId="277"/>
            <ac:picMk id="7" creationId="{E7477215-C33E-094F-9959-A3C8302062E3}"/>
          </ac:picMkLst>
        </pc:picChg>
      </pc:sldChg>
      <pc:sldChg chg="delSp add modNotesTx">
        <pc:chgData name="Rhys Morrison" userId="90e1f0f0-f8f4-4fad-b314-bafa989ea2e0" providerId="ADAL" clId="{DEFA42AE-6DB1-E342-8445-0E0712B031C6}" dt="2019-10-09T14:15:54.909" v="1395" actId="478"/>
        <pc:sldMkLst>
          <pc:docMk/>
          <pc:sldMk cId="2295582917" sldId="278"/>
        </pc:sldMkLst>
        <pc:spChg chg="del">
          <ac:chgData name="Rhys Morrison" userId="90e1f0f0-f8f4-4fad-b314-bafa989ea2e0" providerId="ADAL" clId="{DEFA42AE-6DB1-E342-8445-0E0712B031C6}" dt="2019-10-09T14:15:54.909" v="1395" actId="478"/>
          <ac:spMkLst>
            <pc:docMk/>
            <pc:sldMk cId="2295582917" sldId="278"/>
            <ac:spMk id="2" creationId="{E0D7B450-9ADA-4B40-B2D2-2B9E16F7EFDB}"/>
          </ac:spMkLst>
        </pc:spChg>
        <pc:spChg chg="del">
          <ac:chgData name="Rhys Morrison" userId="90e1f0f0-f8f4-4fad-b314-bafa989ea2e0" providerId="ADAL" clId="{DEFA42AE-6DB1-E342-8445-0E0712B031C6}" dt="2019-10-09T14:15:53.602" v="1394" actId="478"/>
          <ac:spMkLst>
            <pc:docMk/>
            <pc:sldMk cId="2295582917" sldId="278"/>
            <ac:spMk id="3" creationId="{4CA65ED8-A2D4-D547-8CE4-A273ADECB252}"/>
          </ac:spMkLst>
        </pc:spChg>
      </pc:sldChg>
      <pc:sldChg chg="addSp delSp modSp add">
        <pc:chgData name="Rhys Morrison" userId="90e1f0f0-f8f4-4fad-b314-bafa989ea2e0" providerId="ADAL" clId="{DEFA42AE-6DB1-E342-8445-0E0712B031C6}" dt="2019-10-09T14:18:21.462" v="1440" actId="20577"/>
        <pc:sldMkLst>
          <pc:docMk/>
          <pc:sldMk cId="4109484908" sldId="279"/>
        </pc:sldMkLst>
        <pc:spChg chg="del mod">
          <ac:chgData name="Rhys Morrison" userId="90e1f0f0-f8f4-4fad-b314-bafa989ea2e0" providerId="ADAL" clId="{DEFA42AE-6DB1-E342-8445-0E0712B031C6}" dt="2019-10-09T14:16:13.874" v="1406" actId="478"/>
          <ac:spMkLst>
            <pc:docMk/>
            <pc:sldMk cId="4109484908" sldId="279"/>
            <ac:spMk id="2" creationId="{4A45260D-DB7D-244F-9728-D5049C5C6474}"/>
          </ac:spMkLst>
        </pc:spChg>
        <pc:spChg chg="del">
          <ac:chgData name="Rhys Morrison" userId="90e1f0f0-f8f4-4fad-b314-bafa989ea2e0" providerId="ADAL" clId="{DEFA42AE-6DB1-E342-8445-0E0712B031C6}" dt="2019-10-09T14:16:13.874" v="1406" actId="478"/>
          <ac:spMkLst>
            <pc:docMk/>
            <pc:sldMk cId="4109484908" sldId="279"/>
            <ac:spMk id="3" creationId="{9EF8AE0E-9345-3A4F-A13E-AD091479BC34}"/>
          </ac:spMkLst>
        </pc:spChg>
        <pc:spChg chg="add">
          <ac:chgData name="Rhys Morrison" userId="90e1f0f0-f8f4-4fad-b314-bafa989ea2e0" providerId="ADAL" clId="{DEFA42AE-6DB1-E342-8445-0E0712B031C6}" dt="2019-10-09T14:16:14.824" v="1407"/>
          <ac:spMkLst>
            <pc:docMk/>
            <pc:sldMk cId="4109484908" sldId="279"/>
            <ac:spMk id="4" creationId="{089BE034-F5A6-DA4F-A308-CD0F520C2D00}"/>
          </ac:spMkLst>
        </pc:spChg>
        <pc:spChg chg="add">
          <ac:chgData name="Rhys Morrison" userId="90e1f0f0-f8f4-4fad-b314-bafa989ea2e0" providerId="ADAL" clId="{DEFA42AE-6DB1-E342-8445-0E0712B031C6}" dt="2019-10-09T14:16:14.824" v="1407"/>
          <ac:spMkLst>
            <pc:docMk/>
            <pc:sldMk cId="4109484908" sldId="279"/>
            <ac:spMk id="6" creationId="{13A0599E-86A8-1741-905F-DB80C8BA7274}"/>
          </ac:spMkLst>
        </pc:spChg>
        <pc:spChg chg="add mod">
          <ac:chgData name="Rhys Morrison" userId="90e1f0f0-f8f4-4fad-b314-bafa989ea2e0" providerId="ADAL" clId="{DEFA42AE-6DB1-E342-8445-0E0712B031C6}" dt="2019-10-09T14:18:21.462" v="1440" actId="20577"/>
          <ac:spMkLst>
            <pc:docMk/>
            <pc:sldMk cId="4109484908" sldId="279"/>
            <ac:spMk id="7" creationId="{F35FE690-6850-504D-BD69-94B47E2E5680}"/>
          </ac:spMkLst>
        </pc:spChg>
        <pc:picChg chg="add del">
          <ac:chgData name="Rhys Morrison" userId="90e1f0f0-f8f4-4fad-b314-bafa989ea2e0" providerId="ADAL" clId="{DEFA42AE-6DB1-E342-8445-0E0712B031C6}" dt="2019-10-09T14:16:19.285" v="1408" actId="478"/>
          <ac:picMkLst>
            <pc:docMk/>
            <pc:sldMk cId="4109484908" sldId="279"/>
            <ac:picMk id="5" creationId="{F236BC49-644A-B545-B44F-DEDC10FCCA6C}"/>
          </ac:picMkLst>
        </pc:picChg>
      </pc:sldChg>
      <pc:sldChg chg="delSp modSp add">
        <pc:chgData name="Rhys Morrison" userId="90e1f0f0-f8f4-4fad-b314-bafa989ea2e0" providerId="ADAL" clId="{DEFA42AE-6DB1-E342-8445-0E0712B031C6}" dt="2019-10-09T14:20:26.154" v="1467" actId="20577"/>
        <pc:sldMkLst>
          <pc:docMk/>
          <pc:sldMk cId="594979280" sldId="280"/>
        </pc:sldMkLst>
        <pc:spChg chg="del">
          <ac:chgData name="Rhys Morrison" userId="90e1f0f0-f8f4-4fad-b314-bafa989ea2e0" providerId="ADAL" clId="{DEFA42AE-6DB1-E342-8445-0E0712B031C6}" dt="2019-10-09T14:19:58.410" v="1460" actId="478"/>
          <ac:spMkLst>
            <pc:docMk/>
            <pc:sldMk cId="594979280" sldId="280"/>
            <ac:spMk id="2" creationId="{8F7E054C-07E2-084C-99EF-21DFA2FF16B9}"/>
          </ac:spMkLst>
        </pc:spChg>
        <pc:spChg chg="mod">
          <ac:chgData name="Rhys Morrison" userId="90e1f0f0-f8f4-4fad-b314-bafa989ea2e0" providerId="ADAL" clId="{DEFA42AE-6DB1-E342-8445-0E0712B031C6}" dt="2019-10-09T14:20:26.154" v="1467" actId="20577"/>
          <ac:spMkLst>
            <pc:docMk/>
            <pc:sldMk cId="594979280" sldId="280"/>
            <ac:spMk id="3" creationId="{98E4C18D-094D-2640-9D75-47C82F1F739F}"/>
          </ac:spMkLst>
        </pc:spChg>
      </pc:sldChg>
      <pc:sldChg chg="addSp delSp modSp add">
        <pc:chgData name="Rhys Morrison" userId="90e1f0f0-f8f4-4fad-b314-bafa989ea2e0" providerId="ADAL" clId="{DEFA42AE-6DB1-E342-8445-0E0712B031C6}" dt="2019-10-09T14:25:41.497" v="1547" actId="1076"/>
        <pc:sldMkLst>
          <pc:docMk/>
          <pc:sldMk cId="2128796319" sldId="281"/>
        </pc:sldMkLst>
        <pc:spChg chg="del mod">
          <ac:chgData name="Rhys Morrison" userId="90e1f0f0-f8f4-4fad-b314-bafa989ea2e0" providerId="ADAL" clId="{DEFA42AE-6DB1-E342-8445-0E0712B031C6}" dt="2019-10-09T14:20:45.195" v="1492" actId="478"/>
          <ac:spMkLst>
            <pc:docMk/>
            <pc:sldMk cId="2128796319" sldId="281"/>
            <ac:spMk id="2" creationId="{282C27A8-5AC5-484A-A069-3E43FED660D2}"/>
          </ac:spMkLst>
        </pc:spChg>
        <pc:spChg chg="del mod">
          <ac:chgData name="Rhys Morrison" userId="90e1f0f0-f8f4-4fad-b314-bafa989ea2e0" providerId="ADAL" clId="{DEFA42AE-6DB1-E342-8445-0E0712B031C6}" dt="2019-10-09T14:20:46.274" v="1493" actId="478"/>
          <ac:spMkLst>
            <pc:docMk/>
            <pc:sldMk cId="2128796319" sldId="281"/>
            <ac:spMk id="3" creationId="{DD3ADCA6-FE35-484E-A311-ACCD8CF1094D}"/>
          </ac:spMkLst>
        </pc:spChg>
        <pc:spChg chg="add mod">
          <ac:chgData name="Rhys Morrison" userId="90e1f0f0-f8f4-4fad-b314-bafa989ea2e0" providerId="ADAL" clId="{DEFA42AE-6DB1-E342-8445-0E0712B031C6}" dt="2019-10-09T14:25:41.497" v="1547" actId="1076"/>
          <ac:spMkLst>
            <pc:docMk/>
            <pc:sldMk cId="2128796319" sldId="281"/>
            <ac:spMk id="6" creationId="{8259A13D-D914-A047-8850-CCACCC582098}"/>
          </ac:spMkLst>
        </pc:spChg>
        <pc:picChg chg="add del mod modCrop">
          <ac:chgData name="Rhys Morrison" userId="90e1f0f0-f8f4-4fad-b314-bafa989ea2e0" providerId="ADAL" clId="{DEFA42AE-6DB1-E342-8445-0E0712B031C6}" dt="2019-10-09T14:24:06.474" v="1498" actId="478"/>
          <ac:picMkLst>
            <pc:docMk/>
            <pc:sldMk cId="2128796319" sldId="281"/>
            <ac:picMk id="4" creationId="{A3C7A8FC-B441-E84A-9C2E-4901602B51AF}"/>
          </ac:picMkLst>
        </pc:picChg>
        <pc:picChg chg="add mod">
          <ac:chgData name="Rhys Morrison" userId="90e1f0f0-f8f4-4fad-b314-bafa989ea2e0" providerId="ADAL" clId="{DEFA42AE-6DB1-E342-8445-0E0712B031C6}" dt="2019-10-09T14:25:15.388" v="1542" actId="1076"/>
          <ac:picMkLst>
            <pc:docMk/>
            <pc:sldMk cId="2128796319" sldId="281"/>
            <ac:picMk id="5" creationId="{7F266EE4-6FC4-2046-A1C7-467BE9C2D99F}"/>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r>
              <a:rPr lang="en-GB" sz="2200" b="1" i="0" u="none" strike="noStrike" baseline="0" dirty="0">
                <a:effectLst/>
              </a:rPr>
              <a:t>Repositories</a:t>
            </a:r>
            <a:r>
              <a:rPr lang="en-US" dirty="0">
                <a:solidFill>
                  <a:schemeClr val="bg1"/>
                </a:solidFill>
              </a:rPr>
              <a:t> on Open Hub</a:t>
            </a:r>
          </a:p>
        </c:rich>
      </c:tx>
      <c:overlay val="0"/>
      <c:spPr>
        <a:noFill/>
        <a:ln>
          <a:noFill/>
        </a:ln>
        <a:effectLst/>
      </c:spPr>
      <c:txPr>
        <a:bodyPr rot="0" spcFirstLastPara="1" vertOverflow="ellipsis" vert="horz" wrap="square" anchor="ctr" anchorCtr="1"/>
        <a:lstStyle/>
        <a:p>
          <a:pPr>
            <a:defRPr sz="2200" b="1" i="0" u="none" strike="noStrike" kern="1200" baseline="0">
              <a:solidFill>
                <a:schemeClr val="bg1"/>
              </a:solidFill>
              <a:latin typeface="+mn-lt"/>
              <a:ea typeface="+mn-ea"/>
              <a:cs typeface="+mn-cs"/>
            </a:defRPr>
          </a:pPr>
          <a:endParaRPr lang="en-US"/>
        </a:p>
      </c:txPr>
    </c:title>
    <c:autoTitleDeleted val="0"/>
    <c:plotArea>
      <c:layout/>
      <c:pieChart>
        <c:varyColors val="1"/>
        <c:ser>
          <c:idx val="0"/>
          <c:order val="0"/>
          <c:tx>
            <c:strRef>
              <c:f>Sheet1!$B$1</c:f>
              <c:strCache>
                <c:ptCount val="1"/>
                <c:pt idx="0">
                  <c:v>Repositiories on Ohloh</c:v>
                </c:pt>
              </c:strCache>
            </c:strRef>
          </c:tx>
          <c:dPt>
            <c:idx val="0"/>
            <c:bubble3D val="0"/>
            <c:explosion val="11"/>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21EA-AD46-A472-865203443729}"/>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2-21EA-AD46-A472-865203443729}"/>
              </c:ext>
            </c:extLst>
          </c:dPt>
          <c:dLbls>
            <c:dLbl>
              <c:idx val="0"/>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36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21EA-AD46-A472-865203443729}"/>
                </c:ext>
              </c:extLst>
            </c:dLbl>
            <c:dLbl>
              <c:idx val="1"/>
              <c:spPr>
                <a:no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36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2-21EA-AD46-A472-865203443729}"/>
                </c:ext>
              </c:extLst>
            </c:dLbl>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3600" b="1" i="0" u="none" strike="noStrike" kern="1200" baseline="0">
                    <a:solidFill>
                      <a:schemeClr val="lt1"/>
                    </a:solidFill>
                    <a:latin typeface="+mn-lt"/>
                    <a:ea typeface="+mn-ea"/>
                    <a:cs typeface="+mn-cs"/>
                  </a:defRPr>
                </a:pPr>
                <a:endParaRPr lang="en-US"/>
              </a:p>
            </c:txPr>
            <c:dLblPos val="ctr"/>
            <c:showLegendKey val="0"/>
            <c:showVal val="0"/>
            <c:showCatName val="1"/>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Sheet1!$A$2:$A$3</c:f>
              <c:strCache>
                <c:ptCount val="2"/>
                <c:pt idx="0">
                  <c:v>Git</c:v>
                </c:pt>
                <c:pt idx="1">
                  <c:v>SVN</c:v>
                </c:pt>
              </c:strCache>
            </c:strRef>
          </c:cat>
          <c:val>
            <c:numRef>
              <c:f>Sheet1!$B$2:$B$3</c:f>
              <c:numCache>
                <c:formatCode>#,##0</c:formatCode>
                <c:ptCount val="2"/>
                <c:pt idx="0">
                  <c:v>913378</c:v>
                </c:pt>
                <c:pt idx="1">
                  <c:v>324629</c:v>
                </c:pt>
              </c:numCache>
            </c:numRef>
          </c:val>
          <c:extLst>
            <c:ext xmlns:c16="http://schemas.microsoft.com/office/drawing/2014/chart" uri="{C3380CC4-5D6E-409C-BE32-E72D297353CC}">
              <c16:uniqueId val="{00000000-21EA-AD46-A472-865203443729}"/>
            </c:ext>
          </c:extLst>
        </c:ser>
        <c:dLbls>
          <c:dLblPos val="ctr"/>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1197"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1197"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1197"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33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1197"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1197"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22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1197"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1197" kern="1200"/>
  </cs:valueAxis>
  <cs:wall>
    <cs:lnRef idx="0"/>
    <cs:fillRef idx="0"/>
    <cs:effectRef idx="0"/>
    <cs:fontRef idx="minor">
      <a:schemeClr val="dk1"/>
    </cs:fontRef>
  </cs:wall>
</cs:chartStyle>
</file>

<file path=ppt/media/image1.tiff>
</file>

<file path=ppt/media/image2.tiff>
</file>

<file path=ppt/media/image3.tiff>
</file>

<file path=ppt/media/image4.png>
</file>

<file path=ppt/media/image5.png>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AD3E59-86F5-B042-B5C3-6DAFFBBF04E2}" type="datetimeFigureOut">
              <a:rPr lang="en-GB" smtClean="0"/>
              <a:t>22/10/2019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D8DD30-9560-A248-B6B6-606FFBCE3610}" type="slidenum">
              <a:rPr lang="en-GB" smtClean="0"/>
              <a:t>‹#›</a:t>
            </a:fld>
            <a:endParaRPr lang="en-GB"/>
          </a:p>
        </p:txBody>
      </p:sp>
    </p:spTree>
    <p:extLst>
      <p:ext uri="{BB962C8B-B14F-4D97-AF65-F5344CB8AC3E}">
        <p14:creationId xmlns:p14="http://schemas.microsoft.com/office/powerpoint/2010/main" val="1094261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1</a:t>
            </a:fld>
            <a:endParaRPr lang="en-GB"/>
          </a:p>
        </p:txBody>
      </p:sp>
    </p:spTree>
    <p:extLst>
      <p:ext uri="{BB962C8B-B14F-4D97-AF65-F5344CB8AC3E}">
        <p14:creationId xmlns:p14="http://schemas.microsoft.com/office/powerpoint/2010/main" val="35056331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DEMONSTRATION</a:t>
            </a:r>
          </a:p>
        </p:txBody>
      </p:sp>
      <p:sp>
        <p:nvSpPr>
          <p:cNvPr id="4" name="Slide Number Placeholder 3"/>
          <p:cNvSpPr>
            <a:spLocks noGrp="1"/>
          </p:cNvSpPr>
          <p:nvPr>
            <p:ph type="sldNum" sz="quarter" idx="5"/>
          </p:nvPr>
        </p:nvSpPr>
        <p:spPr/>
        <p:txBody>
          <a:bodyPr/>
          <a:lstStyle/>
          <a:p>
            <a:fld id="{11D8DD30-9560-A248-B6B6-606FFBCE3610}" type="slidenum">
              <a:rPr lang="en-GB" smtClean="0"/>
              <a:t>18</a:t>
            </a:fld>
            <a:endParaRPr lang="en-GB"/>
          </a:p>
        </p:txBody>
      </p:sp>
    </p:spTree>
    <p:extLst>
      <p:ext uri="{BB962C8B-B14F-4D97-AF65-F5344CB8AC3E}">
        <p14:creationId xmlns:p14="http://schemas.microsoft.com/office/powerpoint/2010/main" val="17593043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err="1"/>
              <a:t>Github</a:t>
            </a:r>
            <a:r>
              <a:rPr lang="en-GB" dirty="0"/>
              <a:t> is useful for providing a midpoint between local repositories on your computer and other peoples. </a:t>
            </a:r>
          </a:p>
          <a:p>
            <a:endParaRPr lang="en-GB" dirty="0"/>
          </a:p>
          <a:p>
            <a:r>
              <a:rPr lang="en-GB" dirty="0"/>
              <a:t>CREATE A REPO ON GITHUB</a:t>
            </a:r>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19</a:t>
            </a:fld>
            <a:endParaRPr lang="en-GB"/>
          </a:p>
        </p:txBody>
      </p:sp>
    </p:spTree>
    <p:extLst>
      <p:ext uri="{BB962C8B-B14F-4D97-AF65-F5344CB8AC3E}">
        <p14:creationId xmlns:p14="http://schemas.microsoft.com/office/powerpoint/2010/main" val="10565026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20</a:t>
            </a:fld>
            <a:endParaRPr lang="en-GB"/>
          </a:p>
        </p:txBody>
      </p:sp>
    </p:spTree>
    <p:extLst>
      <p:ext uri="{BB962C8B-B14F-4D97-AF65-F5344CB8AC3E}">
        <p14:creationId xmlns:p14="http://schemas.microsoft.com/office/powerpoint/2010/main" val="3751626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21</a:t>
            </a:fld>
            <a:endParaRPr lang="en-GB"/>
          </a:p>
        </p:txBody>
      </p:sp>
    </p:spTree>
    <p:extLst>
      <p:ext uri="{BB962C8B-B14F-4D97-AF65-F5344CB8AC3E}">
        <p14:creationId xmlns:p14="http://schemas.microsoft.com/office/powerpoint/2010/main" val="3894987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DEMO GITHUB DESKTOP</a:t>
            </a:r>
          </a:p>
        </p:txBody>
      </p:sp>
      <p:sp>
        <p:nvSpPr>
          <p:cNvPr id="4" name="Slide Number Placeholder 3"/>
          <p:cNvSpPr>
            <a:spLocks noGrp="1"/>
          </p:cNvSpPr>
          <p:nvPr>
            <p:ph type="sldNum" sz="quarter" idx="5"/>
          </p:nvPr>
        </p:nvSpPr>
        <p:spPr/>
        <p:txBody>
          <a:bodyPr/>
          <a:lstStyle/>
          <a:p>
            <a:fld id="{11D8DD30-9560-A248-B6B6-606FFBCE3610}" type="slidenum">
              <a:rPr lang="en-GB" smtClean="0"/>
              <a:t>22</a:t>
            </a:fld>
            <a:endParaRPr lang="en-GB"/>
          </a:p>
        </p:txBody>
      </p:sp>
    </p:spTree>
    <p:extLst>
      <p:ext uri="{BB962C8B-B14F-4D97-AF65-F5344CB8AC3E}">
        <p14:creationId xmlns:p14="http://schemas.microsoft.com/office/powerpoint/2010/main" val="29746396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Does this look familiar to anyone?</a:t>
            </a:r>
          </a:p>
          <a:p>
            <a:endParaRPr lang="en-GB" dirty="0"/>
          </a:p>
          <a:p>
            <a:r>
              <a:rPr lang="en-GB" dirty="0"/>
              <a:t>It’s a common situation where the development of a file can get mixed and jumbled up into several variations</a:t>
            </a:r>
          </a:p>
          <a:p>
            <a:endParaRPr lang="en-GB" dirty="0"/>
          </a:p>
          <a:p>
            <a:r>
              <a:rPr lang="en-GB" sz="1800" dirty="0"/>
              <a:t>Although Git doesn’t work well with binary files like .docx, for plain text files of the sort you use for writing programs and scripts, it removes these sorts of problems completely</a:t>
            </a:r>
          </a:p>
        </p:txBody>
      </p:sp>
      <p:sp>
        <p:nvSpPr>
          <p:cNvPr id="4" name="Slide Number Placeholder 3"/>
          <p:cNvSpPr>
            <a:spLocks noGrp="1"/>
          </p:cNvSpPr>
          <p:nvPr>
            <p:ph type="sldNum" sz="quarter" idx="5"/>
          </p:nvPr>
        </p:nvSpPr>
        <p:spPr/>
        <p:txBody>
          <a:bodyPr/>
          <a:lstStyle/>
          <a:p>
            <a:fld id="{11D8DD30-9560-A248-B6B6-606FFBCE3610}" type="slidenum">
              <a:rPr lang="en-GB" smtClean="0"/>
              <a:t>8</a:t>
            </a:fld>
            <a:endParaRPr lang="en-GB"/>
          </a:p>
        </p:txBody>
      </p:sp>
    </p:spTree>
    <p:extLst>
      <p:ext uri="{BB962C8B-B14F-4D97-AF65-F5344CB8AC3E}">
        <p14:creationId xmlns:p14="http://schemas.microsoft.com/office/powerpoint/2010/main" val="22811772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9</a:t>
            </a:fld>
            <a:endParaRPr lang="en-GB"/>
          </a:p>
        </p:txBody>
      </p:sp>
    </p:spTree>
    <p:extLst>
      <p:ext uri="{BB962C8B-B14F-4D97-AF65-F5344CB8AC3E}">
        <p14:creationId xmlns:p14="http://schemas.microsoft.com/office/powerpoint/2010/main" val="34512080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0" i="0" u="none" strike="noStrike" kern="1200" dirty="0">
                <a:solidFill>
                  <a:schemeClr val="tx1"/>
                </a:solidFill>
                <a:effectLst/>
                <a:latin typeface="+mn-lt"/>
                <a:ea typeface="+mn-ea"/>
                <a:cs typeface="+mn-cs"/>
              </a:rPr>
              <a:t>Originally, CVS handled conflicts between two programmers by only allowing for the latest version of the code to be worked on and updated. As such, it was a first come, first serve system where the user must publish changes quickly to ensure that other users haven’t beat them to the punch.</a:t>
            </a:r>
          </a:p>
          <a:p>
            <a:r>
              <a:rPr lang="en-GB" sz="1200" b="0" i="0" u="none" strike="noStrike" kern="1200" dirty="0">
                <a:solidFill>
                  <a:schemeClr val="tx1"/>
                </a:solidFill>
                <a:effectLst/>
                <a:latin typeface="+mn-lt"/>
                <a:ea typeface="+mn-ea"/>
                <a:cs typeface="+mn-cs"/>
              </a:rPr>
              <a:t>Now, CVS can handle branching projects so the developed software can diverge into different products with unique features and will be reconciled at a later time.</a:t>
            </a:r>
          </a:p>
          <a:p>
            <a:r>
              <a:rPr lang="en-GB" sz="1200" b="0" i="0" u="none" strike="noStrike" kern="1200" dirty="0">
                <a:solidFill>
                  <a:schemeClr val="tx1"/>
                </a:solidFill>
                <a:effectLst/>
                <a:latin typeface="+mn-lt"/>
                <a:ea typeface="+mn-ea"/>
                <a:cs typeface="+mn-cs"/>
              </a:rPr>
              <a:t>The CVS server runs on Unix-like systems with client software that runs on multiple operating systems. It is considered the most mature version control system because it has been developed for such a long time</a:t>
            </a:r>
          </a:p>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10</a:t>
            </a:fld>
            <a:endParaRPr lang="en-GB"/>
          </a:p>
        </p:txBody>
      </p:sp>
    </p:spTree>
    <p:extLst>
      <p:ext uri="{BB962C8B-B14F-4D97-AF65-F5344CB8AC3E}">
        <p14:creationId xmlns:p14="http://schemas.microsoft.com/office/powerpoint/2010/main" val="2251246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26 % SUBVERSION</a:t>
            </a:r>
          </a:p>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11</a:t>
            </a:fld>
            <a:endParaRPr lang="en-GB"/>
          </a:p>
        </p:txBody>
      </p:sp>
    </p:spTree>
    <p:extLst>
      <p:ext uri="{BB962C8B-B14F-4D97-AF65-F5344CB8AC3E}">
        <p14:creationId xmlns:p14="http://schemas.microsoft.com/office/powerpoint/2010/main" val="27395624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Pretty much the timeline, as we make changes they're going to appear on here, but you don’t necessarily want to put them on the live version of the project in case you make a mistake, or you make some changes and I make some changes and everything gets muddled up. </a:t>
            </a:r>
          </a:p>
        </p:txBody>
      </p:sp>
      <p:sp>
        <p:nvSpPr>
          <p:cNvPr id="4" name="Slide Number Placeholder 3"/>
          <p:cNvSpPr>
            <a:spLocks noGrp="1"/>
          </p:cNvSpPr>
          <p:nvPr>
            <p:ph type="sldNum" sz="quarter" idx="5"/>
          </p:nvPr>
        </p:nvSpPr>
        <p:spPr/>
        <p:txBody>
          <a:bodyPr/>
          <a:lstStyle/>
          <a:p>
            <a:fld id="{11D8DD30-9560-A248-B6B6-606FFBCE3610}" type="slidenum">
              <a:rPr lang="en-GB" smtClean="0"/>
              <a:t>12</a:t>
            </a:fld>
            <a:endParaRPr lang="en-GB"/>
          </a:p>
        </p:txBody>
      </p:sp>
    </p:spTree>
    <p:extLst>
      <p:ext uri="{BB962C8B-B14F-4D97-AF65-F5344CB8AC3E}">
        <p14:creationId xmlns:p14="http://schemas.microsoft.com/office/powerpoint/2010/main" val="2444672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the reason why Git is so widely used in industry is because has a useful implementation called ‘Branching’ . We can create a branch which is going to make a copy of the whole website to your own branch – the master version is still untouched but you have a copy of the it [transition] and you can make some changes and do whatever you want to do and save the changes  and just like our master branch keeps track of changes, so does our branch, its keeping track of all the saves and changes</a:t>
            </a:r>
          </a:p>
          <a:p>
            <a:endParaRPr lang="en-GB" dirty="0"/>
          </a:p>
          <a:p>
            <a:r>
              <a:rPr lang="en-GB" dirty="0"/>
              <a:t>Cool thing about git is while all this is going on, someone else can be making their own branch which is following the master version not the changes you’ve made. Or you could even be doing multiple branches at once in your own solo projects</a:t>
            </a:r>
          </a:p>
          <a:p>
            <a:endParaRPr lang="en-GB" dirty="0"/>
          </a:p>
          <a:p>
            <a:endParaRPr lang="en-GB" dirty="0"/>
          </a:p>
        </p:txBody>
      </p:sp>
      <p:sp>
        <p:nvSpPr>
          <p:cNvPr id="4" name="Slide Number Placeholder 3"/>
          <p:cNvSpPr>
            <a:spLocks noGrp="1"/>
          </p:cNvSpPr>
          <p:nvPr>
            <p:ph type="sldNum" sz="quarter" idx="5"/>
          </p:nvPr>
        </p:nvSpPr>
        <p:spPr/>
        <p:txBody>
          <a:bodyPr/>
          <a:lstStyle/>
          <a:p>
            <a:fld id="{11D8DD30-9560-A248-B6B6-606FFBCE3610}" type="slidenum">
              <a:rPr lang="en-GB" smtClean="0"/>
              <a:t>13</a:t>
            </a:fld>
            <a:endParaRPr lang="en-GB"/>
          </a:p>
        </p:txBody>
      </p:sp>
    </p:spTree>
    <p:extLst>
      <p:ext uri="{BB962C8B-B14F-4D97-AF65-F5344CB8AC3E}">
        <p14:creationId xmlns:p14="http://schemas.microsoft.com/office/powerpoint/2010/main" val="24451322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once you’ve done all your stuff and you want it to be implemented into the live version of the project, you make a pull-request. </a:t>
            </a:r>
          </a:p>
          <a:p>
            <a:r>
              <a:rPr lang="en-GB" dirty="0"/>
              <a:t>As simple as it sounds, you want to pull all your changes into the master branch.  If you’re in a large team, chances </a:t>
            </a:r>
            <a:r>
              <a:rPr lang="en-GB" dirty="0" err="1"/>
              <a:t>aree</a:t>
            </a:r>
            <a:r>
              <a:rPr lang="en-GB" dirty="0"/>
              <a:t> someone else will be approving these pull requests </a:t>
            </a:r>
          </a:p>
          <a:p>
            <a:endParaRPr lang="en-GB" dirty="0"/>
          </a:p>
          <a:p>
            <a:r>
              <a:rPr lang="en-GB" dirty="0"/>
              <a:t>It’s only going to review the changes you have made comparative to the master branch. </a:t>
            </a:r>
          </a:p>
          <a:p>
            <a:endParaRPr lang="en-GB" dirty="0"/>
          </a:p>
          <a:p>
            <a:r>
              <a:rPr lang="en-GB" dirty="0"/>
              <a:t>So if the top person made changes to the images and the bottom person only changed the text, everything will be pulled together fine because it’s only </a:t>
            </a:r>
            <a:r>
              <a:rPr lang="en-GB" dirty="0" err="1"/>
              <a:t>reveiing</a:t>
            </a:r>
            <a:r>
              <a:rPr lang="en-GB" dirty="0"/>
              <a:t> the changes. If the top person made changes to the images ad the bottom person made changes to the images, its going to recognise in the comparison that there’s a conflict. And whoever is managing the pull requests (which could be you) will have to review the conflicts </a:t>
            </a:r>
          </a:p>
          <a:p>
            <a:endParaRPr lang="en-GB" dirty="0"/>
          </a:p>
          <a:p>
            <a:r>
              <a:rPr lang="en-GB" dirty="0"/>
              <a:t>It is possible to branch off branches</a:t>
            </a:r>
          </a:p>
          <a:p>
            <a:endParaRPr lang="en-GB" dirty="0"/>
          </a:p>
          <a:p>
            <a:endParaRPr lang="en-GB" dirty="0"/>
          </a:p>
          <a:p>
            <a:r>
              <a:rPr lang="en-GB" dirty="0"/>
              <a:t>Can always roll back</a:t>
            </a:r>
          </a:p>
        </p:txBody>
      </p:sp>
      <p:sp>
        <p:nvSpPr>
          <p:cNvPr id="4" name="Slide Number Placeholder 3"/>
          <p:cNvSpPr>
            <a:spLocks noGrp="1"/>
          </p:cNvSpPr>
          <p:nvPr>
            <p:ph type="sldNum" sz="quarter" idx="5"/>
          </p:nvPr>
        </p:nvSpPr>
        <p:spPr/>
        <p:txBody>
          <a:bodyPr/>
          <a:lstStyle/>
          <a:p>
            <a:fld id="{11D8DD30-9560-A248-B6B6-606FFBCE3610}" type="slidenum">
              <a:rPr lang="en-GB" smtClean="0"/>
              <a:t>14</a:t>
            </a:fld>
            <a:endParaRPr lang="en-GB"/>
          </a:p>
        </p:txBody>
      </p:sp>
    </p:spTree>
    <p:extLst>
      <p:ext uri="{BB962C8B-B14F-4D97-AF65-F5344CB8AC3E}">
        <p14:creationId xmlns:p14="http://schemas.microsoft.com/office/powerpoint/2010/main" val="3434633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Git is focused on content; it’s a level of precision deeper than others, it can follow the move of source code from one file to another over a period of time. Because it’s looking at the content of each file, not just the directory contents. </a:t>
            </a:r>
          </a:p>
          <a:p>
            <a:endParaRPr lang="en-GB" dirty="0"/>
          </a:p>
          <a:p>
            <a:endParaRPr lang="en-GB" dirty="0"/>
          </a:p>
          <a:p>
            <a:r>
              <a:rPr lang="en-GB" dirty="0"/>
              <a:t>Explicitly opting in  which files are included in the next commit avoids wrong files accidentally being included in commits which could ruin something. </a:t>
            </a:r>
          </a:p>
          <a:p>
            <a:endParaRPr lang="en-GB" dirty="0"/>
          </a:p>
          <a:p>
            <a:r>
              <a:rPr lang="en-GB" dirty="0"/>
              <a:t>Git is very efficient with its transfers which makes it more pleasant to send large amounts of data over continents etc. </a:t>
            </a:r>
          </a:p>
        </p:txBody>
      </p:sp>
      <p:sp>
        <p:nvSpPr>
          <p:cNvPr id="4" name="Slide Number Placeholder 3"/>
          <p:cNvSpPr>
            <a:spLocks noGrp="1"/>
          </p:cNvSpPr>
          <p:nvPr>
            <p:ph type="sldNum" sz="quarter" idx="5"/>
          </p:nvPr>
        </p:nvSpPr>
        <p:spPr/>
        <p:txBody>
          <a:bodyPr/>
          <a:lstStyle/>
          <a:p>
            <a:fld id="{11D8DD30-9560-A248-B6B6-606FFBCE3610}" type="slidenum">
              <a:rPr lang="en-GB" smtClean="0"/>
              <a:t>17</a:t>
            </a:fld>
            <a:endParaRPr lang="en-GB"/>
          </a:p>
        </p:txBody>
      </p:sp>
    </p:spTree>
    <p:extLst>
      <p:ext uri="{BB962C8B-B14F-4D97-AF65-F5344CB8AC3E}">
        <p14:creationId xmlns:p14="http://schemas.microsoft.com/office/powerpoint/2010/main" val="2543913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33910-6F2F-0B4F-8339-952485B6A0ED}"/>
              </a:ext>
            </a:extLst>
          </p:cNvPr>
          <p:cNvSpPr>
            <a:spLocks noGrp="1"/>
          </p:cNvSpPr>
          <p:nvPr>
            <p:ph type="ctrTitle"/>
          </p:nvPr>
        </p:nvSpPr>
        <p:spPr>
          <a:xfrm>
            <a:off x="1524000" y="1122363"/>
            <a:ext cx="9144000" cy="2387600"/>
          </a:xfrm>
        </p:spPr>
        <p:txBody>
          <a:bodyPr anchor="b"/>
          <a:lstStyle>
            <a:lvl1pPr algn="ctr">
              <a:defRPr sz="6000">
                <a:solidFill>
                  <a:schemeClr val="bg1"/>
                </a:solidFill>
                <a:latin typeface="SF Pro Rounded" pitchFamily="2" charset="0"/>
                <a:ea typeface="SF Pro Rounded" pitchFamily="2" charset="0"/>
                <a:cs typeface="SF Pro Rounded" pitchFamily="2" charset="0"/>
              </a:defRPr>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5518AE4C-57D6-4643-B317-EF0BB03979C3}"/>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latin typeface="SF Pro Rounded" pitchFamily="2" charset="0"/>
                <a:ea typeface="SF Pro Rounded" pitchFamily="2" charset="0"/>
                <a:cs typeface="SF Pro Rounded" pitchFamily="2"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2D49025-7F6E-074A-BFFC-B8C16440B390}"/>
              </a:ext>
            </a:extLst>
          </p:cNvPr>
          <p:cNvSpPr>
            <a:spLocks noGrp="1"/>
          </p:cNvSpPr>
          <p:nvPr>
            <p:ph type="dt" sz="half" idx="10"/>
          </p:nvPr>
        </p:nvSpPr>
        <p:spPr/>
        <p:txBody>
          <a:bodyPr/>
          <a:lstStyle>
            <a:lvl1pPr>
              <a:defRPr>
                <a:solidFill>
                  <a:schemeClr val="bg1"/>
                </a:solidFill>
                <a:latin typeface="SF Pro Rounded" pitchFamily="2" charset="0"/>
                <a:ea typeface="SF Pro Rounded" pitchFamily="2" charset="0"/>
                <a:cs typeface="SF Pro Rounded" pitchFamily="2" charset="0"/>
              </a:defRPr>
            </a:lvl1pPr>
          </a:lstStyle>
          <a:p>
            <a:fld id="{92533EDC-B74C-9B4E-BCB4-6992B3AC07C9}" type="datetimeFigureOut">
              <a:rPr lang="en-US" smtClean="0"/>
              <a:pPr/>
              <a:t>10/22/2019</a:t>
            </a:fld>
            <a:endParaRPr lang="en-US"/>
          </a:p>
        </p:txBody>
      </p:sp>
      <p:sp>
        <p:nvSpPr>
          <p:cNvPr id="5" name="Footer Placeholder 4">
            <a:extLst>
              <a:ext uri="{FF2B5EF4-FFF2-40B4-BE49-F238E27FC236}">
                <a16:creationId xmlns:a16="http://schemas.microsoft.com/office/drawing/2014/main" id="{866ABB46-1DAA-394D-A3F3-C46B4C1BAF59}"/>
              </a:ext>
            </a:extLst>
          </p:cNvPr>
          <p:cNvSpPr>
            <a:spLocks noGrp="1"/>
          </p:cNvSpPr>
          <p:nvPr>
            <p:ph type="ftr" sz="quarter" idx="11"/>
          </p:nvPr>
        </p:nvSpPr>
        <p:spPr/>
        <p:txBody>
          <a:bodyPr/>
          <a:lstStyle>
            <a:lvl1pPr>
              <a:defRPr>
                <a:solidFill>
                  <a:schemeClr val="bg1"/>
                </a:solidFill>
                <a:latin typeface="SF Pro Rounded" pitchFamily="2" charset="0"/>
                <a:ea typeface="SF Pro Rounded" pitchFamily="2" charset="0"/>
                <a:cs typeface="SF Pro Rounded" pitchFamily="2" charset="0"/>
              </a:defRPr>
            </a:lvl1pPr>
          </a:lstStyle>
          <a:p>
            <a:endParaRPr lang="en-US"/>
          </a:p>
        </p:txBody>
      </p:sp>
      <p:sp>
        <p:nvSpPr>
          <p:cNvPr id="6" name="Slide Number Placeholder 5">
            <a:extLst>
              <a:ext uri="{FF2B5EF4-FFF2-40B4-BE49-F238E27FC236}">
                <a16:creationId xmlns:a16="http://schemas.microsoft.com/office/drawing/2014/main" id="{CCCD9E7D-308A-9842-8D29-BBE5B8854E1D}"/>
              </a:ext>
            </a:extLst>
          </p:cNvPr>
          <p:cNvSpPr>
            <a:spLocks noGrp="1"/>
          </p:cNvSpPr>
          <p:nvPr>
            <p:ph type="sldNum" sz="quarter" idx="12"/>
          </p:nvPr>
        </p:nvSpPr>
        <p:spPr/>
        <p:txBody>
          <a:bodyPr/>
          <a:lstStyle>
            <a:lvl1pPr>
              <a:defRPr>
                <a:solidFill>
                  <a:schemeClr val="bg1"/>
                </a:solidFill>
                <a:latin typeface="SF Pro Rounded" pitchFamily="2" charset="0"/>
                <a:ea typeface="SF Pro Rounded" pitchFamily="2" charset="0"/>
                <a:cs typeface="SF Pro Rounded" pitchFamily="2" charset="0"/>
              </a:defRPr>
            </a:lvl1pPr>
          </a:lstStyle>
          <a:p>
            <a:fld id="{D1F5A3C5-4408-A948-A9CF-07A462D91D39}" type="slidenum">
              <a:rPr lang="en-US" smtClean="0"/>
              <a:pPr/>
              <a:t>‹#›</a:t>
            </a:fld>
            <a:endParaRPr lang="en-US"/>
          </a:p>
        </p:txBody>
      </p:sp>
    </p:spTree>
    <p:extLst>
      <p:ext uri="{BB962C8B-B14F-4D97-AF65-F5344CB8AC3E}">
        <p14:creationId xmlns:p14="http://schemas.microsoft.com/office/powerpoint/2010/main" val="2553535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3E8F5-3D76-8F42-8596-A30A3B70B44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38BD945-C4B1-304F-AAE3-F2BCD4BE3FD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1275A53-236F-7044-A910-393C6B75695B}"/>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5" name="Footer Placeholder 4">
            <a:extLst>
              <a:ext uri="{FF2B5EF4-FFF2-40B4-BE49-F238E27FC236}">
                <a16:creationId xmlns:a16="http://schemas.microsoft.com/office/drawing/2014/main" id="{746B3719-FF02-3E4B-AF42-70026E103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3F6F61-618F-C24D-8C47-8CC8BFBE9D04}"/>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7860689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9E63A4-9736-8C4C-9A29-F042FC7BFFD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8A9617A-26B4-DE4E-AA0B-758D08BB7B9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1009D8-2C79-E443-A032-DC76D9EDC90B}"/>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5" name="Footer Placeholder 4">
            <a:extLst>
              <a:ext uri="{FF2B5EF4-FFF2-40B4-BE49-F238E27FC236}">
                <a16:creationId xmlns:a16="http://schemas.microsoft.com/office/drawing/2014/main" id="{3EFDC0E8-DED9-6F49-9B50-DC02DD3C78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A4FD8C-669E-1D46-84F4-9AEF461E7540}"/>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749987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024E2-97FC-CE4C-AC29-C4A771BD29C0}"/>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907D8D2-3008-FF4C-9EC8-6026AF38721F}"/>
              </a:ext>
            </a:extLst>
          </p:cNvPr>
          <p:cNvSpPr>
            <a:spLocks noGrp="1"/>
          </p:cNvSpPr>
          <p:nvPr>
            <p:ph idx="1"/>
          </p:nvPr>
        </p:nvSpPr>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D9ECE28-6EAA-374D-A253-CDC774E3B5A6}"/>
              </a:ext>
            </a:extLst>
          </p:cNvPr>
          <p:cNvSpPr>
            <a:spLocks noGrp="1"/>
          </p:cNvSpPr>
          <p:nvPr>
            <p:ph type="dt" sz="half" idx="10"/>
          </p:nvPr>
        </p:nvSpPr>
        <p:spPr/>
        <p:txBody>
          <a:bodyPr/>
          <a:lstStyle>
            <a:lvl1pPr>
              <a:defRPr>
                <a:solidFill>
                  <a:schemeClr val="bg1"/>
                </a:solidFill>
              </a:defRPr>
            </a:lvl1pPr>
          </a:lstStyle>
          <a:p>
            <a:fld id="{92533EDC-B74C-9B4E-BCB4-6992B3AC07C9}" type="datetimeFigureOut">
              <a:rPr lang="en-US" smtClean="0"/>
              <a:pPr/>
              <a:t>10/22/2019</a:t>
            </a:fld>
            <a:endParaRPr lang="en-US"/>
          </a:p>
        </p:txBody>
      </p:sp>
      <p:sp>
        <p:nvSpPr>
          <p:cNvPr id="5" name="Footer Placeholder 4">
            <a:extLst>
              <a:ext uri="{FF2B5EF4-FFF2-40B4-BE49-F238E27FC236}">
                <a16:creationId xmlns:a16="http://schemas.microsoft.com/office/drawing/2014/main" id="{275BEFA5-D06F-2F48-B009-EFC85F47E856}"/>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4E90835C-64B7-9545-8503-97EBA076F09D}"/>
              </a:ext>
            </a:extLst>
          </p:cNvPr>
          <p:cNvSpPr>
            <a:spLocks noGrp="1"/>
          </p:cNvSpPr>
          <p:nvPr>
            <p:ph type="sldNum" sz="quarter" idx="12"/>
          </p:nvPr>
        </p:nvSpPr>
        <p:spPr/>
        <p:txBody>
          <a:bodyPr/>
          <a:lstStyle>
            <a:lvl1pPr>
              <a:defRPr>
                <a:solidFill>
                  <a:schemeClr val="bg1"/>
                </a:solidFill>
              </a:defRPr>
            </a:lvl1pPr>
          </a:lstStyle>
          <a:p>
            <a:fld id="{D1F5A3C5-4408-A948-A9CF-07A462D91D39}" type="slidenum">
              <a:rPr lang="en-US" smtClean="0"/>
              <a:pPr/>
              <a:t>‹#›</a:t>
            </a:fld>
            <a:endParaRPr lang="en-US"/>
          </a:p>
        </p:txBody>
      </p:sp>
    </p:spTree>
    <p:extLst>
      <p:ext uri="{BB962C8B-B14F-4D97-AF65-F5344CB8AC3E}">
        <p14:creationId xmlns:p14="http://schemas.microsoft.com/office/powerpoint/2010/main" val="1762477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DB2C2-9D4C-ED40-8F51-2CFBD1F2E0E7}"/>
              </a:ext>
            </a:extLst>
          </p:cNvPr>
          <p:cNvSpPr>
            <a:spLocks noGrp="1"/>
          </p:cNvSpPr>
          <p:nvPr>
            <p:ph type="title"/>
          </p:nvPr>
        </p:nvSpPr>
        <p:spPr>
          <a:xfrm>
            <a:off x="831850" y="1709738"/>
            <a:ext cx="10515600" cy="2852737"/>
          </a:xfrm>
        </p:spPr>
        <p:txBody>
          <a:bodyPr anchor="b"/>
          <a:lstStyle>
            <a:lvl1pPr>
              <a:defRPr sz="6000">
                <a:solidFill>
                  <a:schemeClr val="bg1"/>
                </a:solidFill>
              </a:defRPr>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CF45344-4295-8E45-AD96-0EF4417B8327}"/>
              </a:ext>
            </a:extLst>
          </p:cNvPr>
          <p:cNvSpPr>
            <a:spLocks noGrp="1"/>
          </p:cNvSpPr>
          <p:nvPr>
            <p:ph type="body" idx="1"/>
          </p:nvPr>
        </p:nvSpPr>
        <p:spPr>
          <a:xfrm>
            <a:off x="831850" y="4589463"/>
            <a:ext cx="10515600" cy="1500187"/>
          </a:xfrm>
        </p:spPr>
        <p:txBody>
          <a:bodyPr/>
          <a:lstStyle>
            <a:lvl1pPr marL="0" indent="0">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9B79F7A-5E02-2F4D-BA98-88626803F37A}"/>
              </a:ext>
            </a:extLst>
          </p:cNvPr>
          <p:cNvSpPr>
            <a:spLocks noGrp="1"/>
          </p:cNvSpPr>
          <p:nvPr>
            <p:ph type="dt" sz="half" idx="10"/>
          </p:nvPr>
        </p:nvSpPr>
        <p:spPr/>
        <p:txBody>
          <a:bodyPr/>
          <a:lstStyle>
            <a:lvl1pPr>
              <a:defRPr>
                <a:solidFill>
                  <a:schemeClr val="bg1"/>
                </a:solidFill>
              </a:defRPr>
            </a:lvl1pPr>
          </a:lstStyle>
          <a:p>
            <a:fld id="{92533EDC-B74C-9B4E-BCB4-6992B3AC07C9}" type="datetimeFigureOut">
              <a:rPr lang="en-US" smtClean="0"/>
              <a:pPr/>
              <a:t>10/22/2019</a:t>
            </a:fld>
            <a:endParaRPr lang="en-US"/>
          </a:p>
        </p:txBody>
      </p:sp>
      <p:sp>
        <p:nvSpPr>
          <p:cNvPr id="5" name="Footer Placeholder 4">
            <a:extLst>
              <a:ext uri="{FF2B5EF4-FFF2-40B4-BE49-F238E27FC236}">
                <a16:creationId xmlns:a16="http://schemas.microsoft.com/office/drawing/2014/main" id="{3B6D6888-2D66-5E4B-AFBD-1C55E94F502C}"/>
              </a:ext>
            </a:extLst>
          </p:cNvPr>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a:extLst>
              <a:ext uri="{FF2B5EF4-FFF2-40B4-BE49-F238E27FC236}">
                <a16:creationId xmlns:a16="http://schemas.microsoft.com/office/drawing/2014/main" id="{A43DD8D0-C6F6-634A-8628-38B5455124C4}"/>
              </a:ext>
            </a:extLst>
          </p:cNvPr>
          <p:cNvSpPr>
            <a:spLocks noGrp="1"/>
          </p:cNvSpPr>
          <p:nvPr>
            <p:ph type="sldNum" sz="quarter" idx="12"/>
          </p:nvPr>
        </p:nvSpPr>
        <p:spPr/>
        <p:txBody>
          <a:bodyPr/>
          <a:lstStyle>
            <a:lvl1pPr>
              <a:defRPr>
                <a:solidFill>
                  <a:schemeClr val="bg1"/>
                </a:solidFill>
              </a:defRPr>
            </a:lvl1pPr>
          </a:lstStyle>
          <a:p>
            <a:fld id="{D1F5A3C5-4408-A948-A9CF-07A462D91D39}" type="slidenum">
              <a:rPr lang="en-US" smtClean="0"/>
              <a:pPr/>
              <a:t>‹#›</a:t>
            </a:fld>
            <a:endParaRPr lang="en-US"/>
          </a:p>
        </p:txBody>
      </p:sp>
    </p:spTree>
    <p:extLst>
      <p:ext uri="{BB962C8B-B14F-4D97-AF65-F5344CB8AC3E}">
        <p14:creationId xmlns:p14="http://schemas.microsoft.com/office/powerpoint/2010/main" val="286876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B56EC-17B4-AE48-B4D7-37810E547692}"/>
              </a:ext>
            </a:extLst>
          </p:cNvPr>
          <p:cNvSpPr>
            <a:spLocks noGrp="1"/>
          </p:cNvSpPr>
          <p:nvPr>
            <p:ph type="title"/>
          </p:nvPr>
        </p:nvSpPr>
        <p:spPr/>
        <p:txBody>
          <a:bodyPr/>
          <a:lstStyle>
            <a:lvl1pPr>
              <a:defRPr>
                <a:solidFill>
                  <a:schemeClr val="bg1"/>
                </a:solidFill>
              </a:defRPr>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4FD6D8B5-8807-D147-A29C-97272FAF4828}"/>
              </a:ext>
            </a:extLst>
          </p:cNvPr>
          <p:cNvSpPr>
            <a:spLocks noGrp="1"/>
          </p:cNvSpPr>
          <p:nvPr>
            <p:ph sz="half" idx="1"/>
          </p:nvPr>
        </p:nvSpPr>
        <p:spPr>
          <a:xfrm>
            <a:off x="838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9F0C65B-4E51-4E49-97C8-CA6BA12140B9}"/>
              </a:ext>
            </a:extLst>
          </p:cNvPr>
          <p:cNvSpPr>
            <a:spLocks noGrp="1"/>
          </p:cNvSpPr>
          <p:nvPr>
            <p:ph sz="half" idx="2"/>
          </p:nvPr>
        </p:nvSpPr>
        <p:spPr>
          <a:xfrm>
            <a:off x="6172200"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D6FA6431-78D5-BF48-BC0E-68F1993439F1}"/>
              </a:ext>
            </a:extLst>
          </p:cNvPr>
          <p:cNvSpPr>
            <a:spLocks noGrp="1"/>
          </p:cNvSpPr>
          <p:nvPr>
            <p:ph type="dt" sz="half" idx="10"/>
          </p:nvPr>
        </p:nvSpPr>
        <p:spPr/>
        <p:txBody>
          <a:bodyPr/>
          <a:lstStyle>
            <a:lvl1pPr>
              <a:defRPr>
                <a:solidFill>
                  <a:schemeClr val="bg1"/>
                </a:solidFill>
              </a:defRPr>
            </a:lvl1pPr>
          </a:lstStyle>
          <a:p>
            <a:fld id="{92533EDC-B74C-9B4E-BCB4-6992B3AC07C9}" type="datetimeFigureOut">
              <a:rPr lang="en-US" smtClean="0"/>
              <a:pPr/>
              <a:t>10/22/2019</a:t>
            </a:fld>
            <a:endParaRPr lang="en-US"/>
          </a:p>
        </p:txBody>
      </p:sp>
      <p:sp>
        <p:nvSpPr>
          <p:cNvPr id="6" name="Footer Placeholder 5">
            <a:extLst>
              <a:ext uri="{FF2B5EF4-FFF2-40B4-BE49-F238E27FC236}">
                <a16:creationId xmlns:a16="http://schemas.microsoft.com/office/drawing/2014/main" id="{CD0157B4-D553-7D4D-83C5-D60C5BB2A6C6}"/>
              </a:ext>
            </a:extLst>
          </p:cNvPr>
          <p:cNvSpPr>
            <a:spLocks noGrp="1"/>
          </p:cNvSpPr>
          <p:nvPr>
            <p:ph type="ftr" sz="quarter" idx="11"/>
          </p:nvPr>
        </p:nvSpPr>
        <p:spPr/>
        <p:txBody>
          <a:bodyPr/>
          <a:lstStyle>
            <a:lvl1pPr>
              <a:defRPr>
                <a:solidFill>
                  <a:schemeClr val="bg1"/>
                </a:solidFill>
              </a:defRPr>
            </a:lvl1pPr>
          </a:lstStyle>
          <a:p>
            <a:endParaRPr lang="en-US"/>
          </a:p>
        </p:txBody>
      </p:sp>
      <p:sp>
        <p:nvSpPr>
          <p:cNvPr id="7" name="Slide Number Placeholder 6">
            <a:extLst>
              <a:ext uri="{FF2B5EF4-FFF2-40B4-BE49-F238E27FC236}">
                <a16:creationId xmlns:a16="http://schemas.microsoft.com/office/drawing/2014/main" id="{B1B0C8B5-4923-C443-A825-163EB7E90F1A}"/>
              </a:ext>
            </a:extLst>
          </p:cNvPr>
          <p:cNvSpPr>
            <a:spLocks noGrp="1"/>
          </p:cNvSpPr>
          <p:nvPr>
            <p:ph type="sldNum" sz="quarter" idx="12"/>
          </p:nvPr>
        </p:nvSpPr>
        <p:spPr/>
        <p:txBody>
          <a:bodyPr/>
          <a:lstStyle>
            <a:lvl1pPr>
              <a:defRPr>
                <a:solidFill>
                  <a:schemeClr val="bg1"/>
                </a:solidFill>
              </a:defRPr>
            </a:lvl1pPr>
          </a:lstStyle>
          <a:p>
            <a:fld id="{D1F5A3C5-4408-A948-A9CF-07A462D91D39}" type="slidenum">
              <a:rPr lang="en-US" smtClean="0"/>
              <a:pPr/>
              <a:t>‹#›</a:t>
            </a:fld>
            <a:endParaRPr lang="en-US"/>
          </a:p>
        </p:txBody>
      </p:sp>
    </p:spTree>
    <p:extLst>
      <p:ext uri="{BB962C8B-B14F-4D97-AF65-F5344CB8AC3E}">
        <p14:creationId xmlns:p14="http://schemas.microsoft.com/office/powerpoint/2010/main" val="32231059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09F1-7AF8-DD41-B0E0-041D99DF304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3744FCF-CA71-8A4F-B1CE-D1CBCE8A045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1735805-52BD-F64C-B747-F360F34EBE0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E5B06B11-146D-244D-9277-8682F10DB0B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8AD0361-82EF-4149-8119-CDBE4345331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60CF5574-D4BB-7246-A540-BF18BE9AB43B}"/>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8" name="Footer Placeholder 7">
            <a:extLst>
              <a:ext uri="{FF2B5EF4-FFF2-40B4-BE49-F238E27FC236}">
                <a16:creationId xmlns:a16="http://schemas.microsoft.com/office/drawing/2014/main" id="{0820466D-F411-8B40-B9E2-D535F3CCEC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AEE1CC1-653D-344D-B542-D5A6E05A98B7}"/>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34829433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A184D-92E7-0943-B0BF-C4A483097BB6}"/>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716E0B21-8A8E-FF4C-89A4-5B75C4139090}"/>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4" name="Footer Placeholder 3">
            <a:extLst>
              <a:ext uri="{FF2B5EF4-FFF2-40B4-BE49-F238E27FC236}">
                <a16:creationId xmlns:a16="http://schemas.microsoft.com/office/drawing/2014/main" id="{04989918-78FB-5E4A-A0BE-A13EA635A32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31122BB-BC0A-D249-B78B-24F7A78456C0}"/>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2421498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1CF22D-3648-4B41-A840-C34189D2B7A6}"/>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3" name="Footer Placeholder 2">
            <a:extLst>
              <a:ext uri="{FF2B5EF4-FFF2-40B4-BE49-F238E27FC236}">
                <a16:creationId xmlns:a16="http://schemas.microsoft.com/office/drawing/2014/main" id="{D3C55085-0874-834E-98E0-F3CE2F7F7C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AC8753-38E1-DE42-BA9D-9791056C7A9B}"/>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9093693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911E6-A817-7948-8588-47959CA35CF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890DA1EB-E9A3-4F48-87DD-35D206AFA31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4A6F7C3-5622-F14F-B086-A5D52D462E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A68D50E-4AE9-3A46-8B85-582D6C323BF3}"/>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6" name="Footer Placeholder 5">
            <a:extLst>
              <a:ext uri="{FF2B5EF4-FFF2-40B4-BE49-F238E27FC236}">
                <a16:creationId xmlns:a16="http://schemas.microsoft.com/office/drawing/2014/main" id="{B253B9AD-EE8B-104C-8D55-FD9176D4B2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FD5737-090D-9E44-8064-C61AEDDBF8D9}"/>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3274651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0FF53-8188-E84B-A8CE-84632DFD742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12BF816-5A1E-F94E-926C-B82BDA3889B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4AF22-DBD0-6F4D-8AAC-FD04EC97B7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DA3499E-29ED-5649-8E4C-460C4CD9812B}"/>
              </a:ext>
            </a:extLst>
          </p:cNvPr>
          <p:cNvSpPr>
            <a:spLocks noGrp="1"/>
          </p:cNvSpPr>
          <p:nvPr>
            <p:ph type="dt" sz="half" idx="10"/>
          </p:nvPr>
        </p:nvSpPr>
        <p:spPr/>
        <p:txBody>
          <a:bodyPr/>
          <a:lstStyle/>
          <a:p>
            <a:fld id="{92533EDC-B74C-9B4E-BCB4-6992B3AC07C9}" type="datetimeFigureOut">
              <a:rPr lang="en-US" smtClean="0"/>
              <a:t>10/22/2019</a:t>
            </a:fld>
            <a:endParaRPr lang="en-US"/>
          </a:p>
        </p:txBody>
      </p:sp>
      <p:sp>
        <p:nvSpPr>
          <p:cNvPr id="6" name="Footer Placeholder 5">
            <a:extLst>
              <a:ext uri="{FF2B5EF4-FFF2-40B4-BE49-F238E27FC236}">
                <a16:creationId xmlns:a16="http://schemas.microsoft.com/office/drawing/2014/main" id="{7736DE13-D9D5-AF44-8589-7F74DE1C4C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E7907B-1A0E-B843-A62E-9E8B40ABE328}"/>
              </a:ext>
            </a:extLst>
          </p:cNvPr>
          <p:cNvSpPr>
            <a:spLocks noGrp="1"/>
          </p:cNvSpPr>
          <p:nvPr>
            <p:ph type="sldNum" sz="quarter" idx="12"/>
          </p:nvPr>
        </p:nvSpPr>
        <p:spPr/>
        <p:txBody>
          <a:bodyPr/>
          <a:lstStyle/>
          <a:p>
            <a:fld id="{D1F5A3C5-4408-A948-A9CF-07A462D91D39}" type="slidenum">
              <a:rPr lang="en-US" smtClean="0"/>
              <a:t>‹#›</a:t>
            </a:fld>
            <a:endParaRPr lang="en-US"/>
          </a:p>
        </p:txBody>
      </p:sp>
    </p:spTree>
    <p:extLst>
      <p:ext uri="{BB962C8B-B14F-4D97-AF65-F5344CB8AC3E}">
        <p14:creationId xmlns:p14="http://schemas.microsoft.com/office/powerpoint/2010/main" val="34620389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tx1">
                <a:lumMod val="100000"/>
              </a:schemeClr>
            </a:gs>
            <a:gs pos="100000">
              <a:srgbClr val="111111"/>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A6FDB19-8D37-3644-9372-20FB040A59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6FE866F-A04C-B446-81FD-20AC6B8B9C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96DC49A-5097-BE4F-90E4-19380013AE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533EDC-B74C-9B4E-BCB4-6992B3AC07C9}" type="datetimeFigureOut">
              <a:rPr lang="en-US" smtClean="0"/>
              <a:t>10/22/2019</a:t>
            </a:fld>
            <a:endParaRPr lang="en-US"/>
          </a:p>
        </p:txBody>
      </p:sp>
      <p:sp>
        <p:nvSpPr>
          <p:cNvPr id="5" name="Footer Placeholder 4">
            <a:extLst>
              <a:ext uri="{FF2B5EF4-FFF2-40B4-BE49-F238E27FC236}">
                <a16:creationId xmlns:a16="http://schemas.microsoft.com/office/drawing/2014/main" id="{B62E7AF7-8D41-0742-A23C-48583E4B46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1C0801-D2D4-5F44-AFDB-98A6C7CF98F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5A3C5-4408-A948-A9CF-07A462D91D39}" type="slidenum">
              <a:rPr lang="en-US" smtClean="0"/>
              <a:t>‹#›</a:t>
            </a:fld>
            <a:endParaRPr lang="en-US"/>
          </a:p>
        </p:txBody>
      </p:sp>
    </p:spTree>
    <p:extLst>
      <p:ext uri="{BB962C8B-B14F-4D97-AF65-F5344CB8AC3E}">
        <p14:creationId xmlns:p14="http://schemas.microsoft.com/office/powerpoint/2010/main" val="2370255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F339612-9975-E44A-9DD5-BE585D95B4A1}"/>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07A0A529-DE15-4644-AB3A-27BE84022C51}"/>
              </a:ext>
            </a:extLst>
          </p:cNvPr>
          <p:cNvSpPr>
            <a:spLocks noGrp="1"/>
          </p:cNvSpPr>
          <p:nvPr>
            <p:ph type="ctrTitle"/>
          </p:nvPr>
        </p:nvSpPr>
        <p:spPr>
          <a:xfrm>
            <a:off x="4387349" y="1200152"/>
            <a:ext cx="7504958" cy="4457696"/>
          </a:xfrm>
        </p:spPr>
        <p:txBody>
          <a:bodyPr anchor="ctr">
            <a:normAutofit/>
          </a:bodyPr>
          <a:lstStyle/>
          <a:p>
            <a:pPr algn="l"/>
            <a:r>
              <a:rPr lang="en-US" sz="8000" spc="300" dirty="0">
                <a:solidFill>
                  <a:srgbClr val="FFFFFF"/>
                </a:solidFill>
                <a:latin typeface="SF Pro Rounded Medium" pitchFamily="2" charset="0"/>
                <a:ea typeface="SF Pro Rounded Medium" pitchFamily="2" charset="0"/>
                <a:cs typeface="SF Pro Rounded Medium" pitchFamily="2" charset="0"/>
              </a:rPr>
              <a:t>Introduction to Git &amp; GitHub</a:t>
            </a:r>
          </a:p>
        </p:txBody>
      </p:sp>
      <p:sp>
        <p:nvSpPr>
          <p:cNvPr id="3" name="Subtitle 2">
            <a:extLst>
              <a:ext uri="{FF2B5EF4-FFF2-40B4-BE49-F238E27FC236}">
                <a16:creationId xmlns:a16="http://schemas.microsoft.com/office/drawing/2014/main" id="{7FC522F9-00DA-3049-B3EC-1EE6C3CB6A94}"/>
              </a:ext>
            </a:extLst>
          </p:cNvPr>
          <p:cNvSpPr>
            <a:spLocks noGrp="1"/>
          </p:cNvSpPr>
          <p:nvPr>
            <p:ph type="subTitle" idx="1"/>
          </p:nvPr>
        </p:nvSpPr>
        <p:spPr>
          <a:xfrm>
            <a:off x="1516969" y="3904735"/>
            <a:ext cx="2373193" cy="667266"/>
          </a:xfrm>
        </p:spPr>
        <p:txBody>
          <a:bodyPr anchor="ctr">
            <a:normAutofit fontScale="92500"/>
          </a:bodyPr>
          <a:lstStyle/>
          <a:p>
            <a:r>
              <a:rPr lang="en-US" dirty="0">
                <a:solidFill>
                  <a:srgbClr val="FFFFFF"/>
                </a:solidFill>
                <a:latin typeface="SF Pro Display Thin" pitchFamily="2" charset="0"/>
                <a:ea typeface="SF Pro Display Thin" pitchFamily="2" charset="0"/>
                <a:cs typeface="SF Pro Display Thin" pitchFamily="2" charset="0"/>
              </a:rPr>
              <a:t>Computing Society</a:t>
            </a:r>
          </a:p>
        </p:txBody>
      </p:sp>
      <p:cxnSp>
        <p:nvCxnSpPr>
          <p:cNvPr id="23" name="Straight Connector 20">
            <a:extLst>
              <a:ext uri="{FF2B5EF4-FFF2-40B4-BE49-F238E27FC236}">
                <a16:creationId xmlns:a16="http://schemas.microsoft.com/office/drawing/2014/main" id="{624D17C8-E9C2-48A4-AA36-D7048A6CCC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055891" y="2286000"/>
            <a:ext cx="0" cy="228600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pic>
        <p:nvPicPr>
          <p:cNvPr id="8" name="Picture 7">
            <a:extLst>
              <a:ext uri="{FF2B5EF4-FFF2-40B4-BE49-F238E27FC236}">
                <a16:creationId xmlns:a16="http://schemas.microsoft.com/office/drawing/2014/main" id="{E1CA43A3-A302-AC40-BDAB-C713827BB96E}"/>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866561" y="2286000"/>
            <a:ext cx="1680519" cy="1618735"/>
          </a:xfrm>
          <a:prstGeom prst="rect">
            <a:avLst/>
          </a:prstGeom>
        </p:spPr>
      </p:pic>
      <p:pic>
        <p:nvPicPr>
          <p:cNvPr id="10" name="Picture 9">
            <a:extLst>
              <a:ext uri="{FF2B5EF4-FFF2-40B4-BE49-F238E27FC236}">
                <a16:creationId xmlns:a16="http://schemas.microsoft.com/office/drawing/2014/main" id="{10C54947-13A6-7740-BCD5-1212F9AB323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9682" y="2619632"/>
            <a:ext cx="1215595" cy="1618736"/>
          </a:xfrm>
          <a:prstGeom prst="rect">
            <a:avLst/>
          </a:prstGeom>
        </p:spPr>
      </p:pic>
    </p:spTree>
    <p:extLst>
      <p:ext uri="{BB962C8B-B14F-4D97-AF65-F5344CB8AC3E}">
        <p14:creationId xmlns:p14="http://schemas.microsoft.com/office/powerpoint/2010/main" val="322720685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CF90A-69DA-BE4D-A777-0C6192152EE3}"/>
              </a:ext>
            </a:extLst>
          </p:cNvPr>
          <p:cNvSpPr>
            <a:spLocks noGrp="1"/>
          </p:cNvSpPr>
          <p:nvPr>
            <p:ph type="title"/>
          </p:nvPr>
        </p:nvSpPr>
        <p:spPr/>
        <p:txBody>
          <a:bodyPr/>
          <a:lstStyle/>
          <a:p>
            <a:r>
              <a:rPr lang="en-GB" dirty="0">
                <a:solidFill>
                  <a:schemeClr val="bg1"/>
                </a:solidFill>
              </a:rPr>
              <a:t>Other version control systems</a:t>
            </a:r>
          </a:p>
        </p:txBody>
      </p:sp>
      <p:sp>
        <p:nvSpPr>
          <p:cNvPr id="3" name="Content Placeholder 2">
            <a:extLst>
              <a:ext uri="{FF2B5EF4-FFF2-40B4-BE49-F238E27FC236}">
                <a16:creationId xmlns:a16="http://schemas.microsoft.com/office/drawing/2014/main" id="{71554A82-EE0A-864A-A1DB-41C3B153198E}"/>
              </a:ext>
            </a:extLst>
          </p:cNvPr>
          <p:cNvSpPr>
            <a:spLocks noGrp="1"/>
          </p:cNvSpPr>
          <p:nvPr>
            <p:ph idx="1"/>
          </p:nvPr>
        </p:nvSpPr>
        <p:spPr/>
        <p:txBody>
          <a:bodyPr/>
          <a:lstStyle/>
          <a:p>
            <a:r>
              <a:rPr lang="en-GB" dirty="0">
                <a:solidFill>
                  <a:schemeClr val="bg1"/>
                </a:solidFill>
              </a:rPr>
              <a:t>Subversion (SVN)</a:t>
            </a:r>
          </a:p>
          <a:p>
            <a:r>
              <a:rPr lang="en-GB" dirty="0">
                <a:solidFill>
                  <a:schemeClr val="bg1"/>
                </a:solidFill>
              </a:rPr>
              <a:t>Concurrent Versions Systems (CVS)</a:t>
            </a:r>
          </a:p>
          <a:p>
            <a:r>
              <a:rPr lang="en-GB" dirty="0" err="1">
                <a:solidFill>
                  <a:schemeClr val="bg1"/>
                </a:solidFill>
              </a:rPr>
              <a:t>Preforce</a:t>
            </a:r>
            <a:endParaRPr lang="en-GB" dirty="0">
              <a:solidFill>
                <a:schemeClr val="bg1"/>
              </a:solidFill>
            </a:endParaRPr>
          </a:p>
          <a:p>
            <a:r>
              <a:rPr lang="en-GB" dirty="0">
                <a:solidFill>
                  <a:schemeClr val="bg1"/>
                </a:solidFill>
              </a:rPr>
              <a:t>Mercurial </a:t>
            </a:r>
          </a:p>
          <a:p>
            <a:r>
              <a:rPr lang="en-GB" dirty="0">
                <a:solidFill>
                  <a:schemeClr val="bg1"/>
                </a:solidFill>
              </a:rPr>
              <a:t>Bazaar</a:t>
            </a:r>
          </a:p>
          <a:p>
            <a:endParaRPr lang="en-GB" dirty="0">
              <a:solidFill>
                <a:schemeClr val="bg1"/>
              </a:solidFill>
            </a:endParaRPr>
          </a:p>
          <a:p>
            <a:r>
              <a:rPr lang="en-GB" dirty="0">
                <a:solidFill>
                  <a:schemeClr val="bg1"/>
                </a:solidFill>
              </a:rPr>
              <a:t>Etc. </a:t>
            </a:r>
          </a:p>
          <a:p>
            <a:endParaRPr lang="en-GB" dirty="0">
              <a:solidFill>
                <a:schemeClr val="bg1"/>
              </a:solidFill>
            </a:endParaRPr>
          </a:p>
        </p:txBody>
      </p:sp>
    </p:spTree>
    <p:extLst>
      <p:ext uri="{BB962C8B-B14F-4D97-AF65-F5344CB8AC3E}">
        <p14:creationId xmlns:p14="http://schemas.microsoft.com/office/powerpoint/2010/main" val="216841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00261403-01FC-E644-A3DE-FB8013AA07B0}"/>
              </a:ext>
            </a:extLst>
          </p:cNvPr>
          <p:cNvGraphicFramePr/>
          <p:nvPr>
            <p:extLst>
              <p:ext uri="{D42A27DB-BD31-4B8C-83A1-F6EECF244321}">
                <p14:modId xmlns:p14="http://schemas.microsoft.com/office/powerpoint/2010/main" val="195265022"/>
              </p:ext>
            </p:extLst>
          </p:nvPr>
        </p:nvGraphicFramePr>
        <p:xfrm>
          <a:off x="1635502" y="267804"/>
          <a:ext cx="8920996" cy="632239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233225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AE247-D968-5843-8FB0-F98841395B49}"/>
              </a:ext>
            </a:extLst>
          </p:cNvPr>
          <p:cNvSpPr>
            <a:spLocks noGrp="1"/>
          </p:cNvSpPr>
          <p:nvPr>
            <p:ph type="title"/>
          </p:nvPr>
        </p:nvSpPr>
        <p:spPr/>
        <p:txBody>
          <a:bodyPr/>
          <a:lstStyle/>
          <a:p>
            <a:r>
              <a:rPr lang="en-GB" dirty="0"/>
              <a:t>Master Branch </a:t>
            </a:r>
            <a:br>
              <a:rPr lang="en-GB" dirty="0"/>
            </a:br>
            <a:endParaRPr lang="en-GB" dirty="0"/>
          </a:p>
        </p:txBody>
      </p:sp>
      <p:sp>
        <p:nvSpPr>
          <p:cNvPr id="3" name="Content Placeholder 2">
            <a:extLst>
              <a:ext uri="{FF2B5EF4-FFF2-40B4-BE49-F238E27FC236}">
                <a16:creationId xmlns:a16="http://schemas.microsoft.com/office/drawing/2014/main" id="{099B6331-15F4-4C4B-820D-9D5BFD2DDDDA}"/>
              </a:ext>
            </a:extLst>
          </p:cNvPr>
          <p:cNvSpPr>
            <a:spLocks noGrp="1"/>
          </p:cNvSpPr>
          <p:nvPr>
            <p:ph idx="1"/>
          </p:nvPr>
        </p:nvSpPr>
        <p:spPr/>
        <p:txBody>
          <a:bodyPr/>
          <a:lstStyle/>
          <a:p>
            <a:pPr marL="0" indent="0">
              <a:buNone/>
            </a:pPr>
            <a:r>
              <a:rPr lang="en-GB" dirty="0"/>
              <a:t>Similar to a timeline, keeping track of all your changes </a:t>
            </a:r>
          </a:p>
          <a:p>
            <a:pPr marL="0" indent="0">
              <a:buNone/>
            </a:pPr>
            <a:endParaRPr lang="en-GB" dirty="0"/>
          </a:p>
        </p:txBody>
      </p:sp>
      <p:cxnSp>
        <p:nvCxnSpPr>
          <p:cNvPr id="7" name="Straight Connector 6">
            <a:extLst>
              <a:ext uri="{FF2B5EF4-FFF2-40B4-BE49-F238E27FC236}">
                <a16:creationId xmlns:a16="http://schemas.microsoft.com/office/drawing/2014/main" id="{105F1429-3D65-B448-800F-B1144E601437}"/>
              </a:ext>
            </a:extLst>
          </p:cNvPr>
          <p:cNvCxnSpPr>
            <a:cxnSpLocks/>
          </p:cNvCxnSpPr>
          <p:nvPr/>
        </p:nvCxnSpPr>
        <p:spPr>
          <a:xfrm>
            <a:off x="1246909" y="4001294"/>
            <a:ext cx="9725891" cy="0"/>
          </a:xfrm>
          <a:prstGeom prst="line">
            <a:avLst/>
          </a:prstGeom>
          <a:ln w="190500">
            <a:headEnd type="ova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953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C932E-7CFB-D947-A659-C7B6DC8C96C5}"/>
              </a:ext>
            </a:extLst>
          </p:cNvPr>
          <p:cNvSpPr>
            <a:spLocks noGrp="1"/>
          </p:cNvSpPr>
          <p:nvPr>
            <p:ph type="title"/>
          </p:nvPr>
        </p:nvSpPr>
        <p:spPr/>
        <p:txBody>
          <a:bodyPr/>
          <a:lstStyle/>
          <a:p>
            <a:r>
              <a:rPr lang="en-GB" dirty="0"/>
              <a:t>Branching </a:t>
            </a:r>
          </a:p>
        </p:txBody>
      </p:sp>
      <p:cxnSp>
        <p:nvCxnSpPr>
          <p:cNvPr id="6" name="Straight Connector 5">
            <a:extLst>
              <a:ext uri="{FF2B5EF4-FFF2-40B4-BE49-F238E27FC236}">
                <a16:creationId xmlns:a16="http://schemas.microsoft.com/office/drawing/2014/main" id="{EA1A4542-5BB8-2246-8802-D5081F01655B}"/>
              </a:ext>
            </a:extLst>
          </p:cNvPr>
          <p:cNvCxnSpPr>
            <a:cxnSpLocks/>
          </p:cNvCxnSpPr>
          <p:nvPr/>
        </p:nvCxnSpPr>
        <p:spPr>
          <a:xfrm flipV="1">
            <a:off x="3053443" y="3053443"/>
            <a:ext cx="881743" cy="947852"/>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0395374-66F4-1E4C-A825-F421E5B92995}"/>
              </a:ext>
            </a:extLst>
          </p:cNvPr>
          <p:cNvCxnSpPr>
            <a:cxnSpLocks/>
          </p:cNvCxnSpPr>
          <p:nvPr/>
        </p:nvCxnSpPr>
        <p:spPr>
          <a:xfrm>
            <a:off x="3935186" y="3053443"/>
            <a:ext cx="1110343" cy="0"/>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7A7F28-36E9-0945-91EC-6165B88C8479}"/>
              </a:ext>
            </a:extLst>
          </p:cNvPr>
          <p:cNvCxnSpPr>
            <a:cxnSpLocks/>
          </p:cNvCxnSpPr>
          <p:nvPr/>
        </p:nvCxnSpPr>
        <p:spPr>
          <a:xfrm>
            <a:off x="5045529" y="3053443"/>
            <a:ext cx="1110343" cy="0"/>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B353176-1DB8-3B42-908B-0313F90A2FC0}"/>
              </a:ext>
            </a:extLst>
          </p:cNvPr>
          <p:cNvCxnSpPr>
            <a:cxnSpLocks/>
          </p:cNvCxnSpPr>
          <p:nvPr/>
        </p:nvCxnSpPr>
        <p:spPr>
          <a:xfrm>
            <a:off x="4822372" y="4001294"/>
            <a:ext cx="680357" cy="995249"/>
          </a:xfrm>
          <a:prstGeom prst="line">
            <a:avLst/>
          </a:prstGeom>
          <a:ln w="190500">
            <a:solidFill>
              <a:schemeClr val="accent2">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CE9687E8-E7A9-2948-A1AE-02CF5FC642EE}"/>
              </a:ext>
            </a:extLst>
          </p:cNvPr>
          <p:cNvCxnSpPr>
            <a:cxnSpLocks/>
          </p:cNvCxnSpPr>
          <p:nvPr/>
        </p:nvCxnSpPr>
        <p:spPr>
          <a:xfrm>
            <a:off x="1246909" y="4001294"/>
            <a:ext cx="9725891" cy="0"/>
          </a:xfrm>
          <a:prstGeom prst="line">
            <a:avLst/>
          </a:prstGeom>
          <a:ln w="190500">
            <a:headEnd type="ova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0474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Scale>
                                      <p:cBhvr>
                                        <p:cTn id="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9"/>
                                        </p:tgtEl>
                                        <p:attrNameLst>
                                          <p:attrName>ppt_x</p:attrName>
                                          <p:attrName>ppt_y</p:attrName>
                                        </p:attrNameLst>
                                      </p:cBhvr>
                                    </p:animMotion>
                                    <p:animEffect transition="in" filter="fade">
                                      <p:cBhvr>
                                        <p:cTn id="9" dur="1000"/>
                                        <p:tgtEl>
                                          <p:spTgt spid="9"/>
                                        </p:tgtEl>
                                      </p:cBhvr>
                                    </p:animEffect>
                                  </p:childTnLst>
                                </p:cTn>
                              </p:par>
                            </p:childTnLst>
                          </p:cTn>
                        </p:par>
                      </p:childTnLst>
                    </p:cTn>
                  </p:par>
                  <p:par>
                    <p:cTn id="10" fill="hold">
                      <p:stCondLst>
                        <p:cond delay="indefinite"/>
                      </p:stCondLst>
                      <p:childTnLst>
                        <p:par>
                          <p:cTn id="11" fill="hold">
                            <p:stCondLst>
                              <p:cond delay="0"/>
                            </p:stCondLst>
                            <p:childTnLst>
                              <p:par>
                                <p:cTn id="12" presetID="52" presetClass="entr" presetSubtype="0" fill="hold" nodeType="clickEffect">
                                  <p:stCondLst>
                                    <p:cond delay="0"/>
                                  </p:stCondLst>
                                  <p:childTnLst>
                                    <p:set>
                                      <p:cBhvr>
                                        <p:cTn id="13" dur="1" fill="hold">
                                          <p:stCondLst>
                                            <p:cond delay="0"/>
                                          </p:stCondLst>
                                        </p:cTn>
                                        <p:tgtEl>
                                          <p:spTgt spid="12"/>
                                        </p:tgtEl>
                                        <p:attrNameLst>
                                          <p:attrName>style.visibility</p:attrName>
                                        </p:attrNameLst>
                                      </p:cBhvr>
                                      <p:to>
                                        <p:strVal val="visible"/>
                                      </p:to>
                                    </p:set>
                                    <p:animScale>
                                      <p:cBhvr>
                                        <p:cTn id="14"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5" dur="1000" decel="50000" fill="hold">
                                          <p:stCondLst>
                                            <p:cond delay="0"/>
                                          </p:stCondLst>
                                        </p:cTn>
                                        <p:tgtEl>
                                          <p:spTgt spid="12"/>
                                        </p:tgtEl>
                                        <p:attrNameLst>
                                          <p:attrName>ppt_x</p:attrName>
                                          <p:attrName>ppt_y</p:attrName>
                                        </p:attrNameLst>
                                      </p:cBhvr>
                                    </p:animMotion>
                                    <p:animEffect transition="in" filter="fade">
                                      <p:cBhvr>
                                        <p:cTn id="16" dur="1000"/>
                                        <p:tgtEl>
                                          <p:spTgt spid="12"/>
                                        </p:tgtEl>
                                      </p:cBhvr>
                                    </p:animEffect>
                                  </p:childTnLst>
                                </p:cTn>
                              </p:par>
                            </p:childTnLst>
                          </p:cTn>
                        </p:par>
                      </p:childTnLst>
                    </p:cTn>
                  </p:par>
                  <p:par>
                    <p:cTn id="17" fill="hold">
                      <p:stCondLst>
                        <p:cond delay="indefinite"/>
                      </p:stCondLst>
                      <p:childTnLst>
                        <p:par>
                          <p:cTn id="18" fill="hold">
                            <p:stCondLst>
                              <p:cond delay="0"/>
                            </p:stCondLst>
                            <p:childTnLst>
                              <p:par>
                                <p:cTn id="19" presetID="52" presetClass="entr" presetSubtype="0" fill="hold" nodeType="clickEffect">
                                  <p:stCondLst>
                                    <p:cond delay="0"/>
                                  </p:stCondLst>
                                  <p:childTnLst>
                                    <p:set>
                                      <p:cBhvr>
                                        <p:cTn id="20" dur="1" fill="hold">
                                          <p:stCondLst>
                                            <p:cond delay="0"/>
                                          </p:stCondLst>
                                        </p:cTn>
                                        <p:tgtEl>
                                          <p:spTgt spid="13"/>
                                        </p:tgtEl>
                                        <p:attrNameLst>
                                          <p:attrName>style.visibility</p:attrName>
                                        </p:attrNameLst>
                                      </p:cBhvr>
                                      <p:to>
                                        <p:strVal val="visible"/>
                                      </p:to>
                                    </p:set>
                                    <p:animScale>
                                      <p:cBhvr>
                                        <p:cTn id="21"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13"/>
                                        </p:tgtEl>
                                        <p:attrNameLst>
                                          <p:attrName>ppt_x</p:attrName>
                                          <p:attrName>ppt_y</p:attrName>
                                        </p:attrNameLst>
                                      </p:cBhvr>
                                    </p:animMotion>
                                    <p:animEffect transition="in" filter="fade">
                                      <p:cBhvr>
                                        <p:cTn id="23"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C932E-7CFB-D947-A659-C7B6DC8C96C5}"/>
              </a:ext>
            </a:extLst>
          </p:cNvPr>
          <p:cNvSpPr>
            <a:spLocks noGrp="1"/>
          </p:cNvSpPr>
          <p:nvPr>
            <p:ph type="title"/>
          </p:nvPr>
        </p:nvSpPr>
        <p:spPr/>
        <p:txBody>
          <a:bodyPr/>
          <a:lstStyle/>
          <a:p>
            <a:r>
              <a:rPr lang="en-GB" dirty="0"/>
              <a:t>Pull Requests </a:t>
            </a:r>
          </a:p>
        </p:txBody>
      </p:sp>
      <p:cxnSp>
        <p:nvCxnSpPr>
          <p:cNvPr id="6" name="Straight Connector 5">
            <a:extLst>
              <a:ext uri="{FF2B5EF4-FFF2-40B4-BE49-F238E27FC236}">
                <a16:creationId xmlns:a16="http://schemas.microsoft.com/office/drawing/2014/main" id="{EA1A4542-5BB8-2246-8802-D5081F01655B}"/>
              </a:ext>
            </a:extLst>
          </p:cNvPr>
          <p:cNvCxnSpPr>
            <a:cxnSpLocks/>
          </p:cNvCxnSpPr>
          <p:nvPr/>
        </p:nvCxnSpPr>
        <p:spPr>
          <a:xfrm flipV="1">
            <a:off x="3053443" y="3053443"/>
            <a:ext cx="881743" cy="947852"/>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0395374-66F4-1E4C-A825-F421E5B92995}"/>
              </a:ext>
            </a:extLst>
          </p:cNvPr>
          <p:cNvCxnSpPr>
            <a:cxnSpLocks/>
          </p:cNvCxnSpPr>
          <p:nvPr/>
        </p:nvCxnSpPr>
        <p:spPr>
          <a:xfrm>
            <a:off x="3935186" y="3053443"/>
            <a:ext cx="1110343" cy="0"/>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F7A7F28-36E9-0945-91EC-6165B88C8479}"/>
              </a:ext>
            </a:extLst>
          </p:cNvPr>
          <p:cNvCxnSpPr>
            <a:cxnSpLocks/>
          </p:cNvCxnSpPr>
          <p:nvPr/>
        </p:nvCxnSpPr>
        <p:spPr>
          <a:xfrm>
            <a:off x="5045529" y="3053443"/>
            <a:ext cx="1110343" cy="0"/>
          </a:xfrm>
          <a:prstGeom prst="line">
            <a:avLst/>
          </a:prstGeom>
          <a:ln w="190500">
            <a:solidFill>
              <a:srgbClr val="FFC000"/>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B353176-1DB8-3B42-908B-0313F90A2FC0}"/>
              </a:ext>
            </a:extLst>
          </p:cNvPr>
          <p:cNvCxnSpPr>
            <a:cxnSpLocks/>
          </p:cNvCxnSpPr>
          <p:nvPr/>
        </p:nvCxnSpPr>
        <p:spPr>
          <a:xfrm>
            <a:off x="4822372" y="4001294"/>
            <a:ext cx="680357" cy="995249"/>
          </a:xfrm>
          <a:prstGeom prst="line">
            <a:avLst/>
          </a:prstGeom>
          <a:ln w="190500">
            <a:solidFill>
              <a:schemeClr val="accent2">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CE9687E8-E7A9-2948-A1AE-02CF5FC642EE}"/>
              </a:ext>
            </a:extLst>
          </p:cNvPr>
          <p:cNvCxnSpPr>
            <a:cxnSpLocks/>
          </p:cNvCxnSpPr>
          <p:nvPr/>
        </p:nvCxnSpPr>
        <p:spPr>
          <a:xfrm>
            <a:off x="1246909" y="4001294"/>
            <a:ext cx="9725891" cy="0"/>
          </a:xfrm>
          <a:prstGeom prst="line">
            <a:avLst/>
          </a:prstGeom>
          <a:ln w="190500">
            <a:headEnd type="oval"/>
            <a:tailEnd type="triangle"/>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B7F56D4-5460-004A-B754-EACE7DC44E8F}"/>
              </a:ext>
            </a:extLst>
          </p:cNvPr>
          <p:cNvCxnSpPr>
            <a:cxnSpLocks/>
          </p:cNvCxnSpPr>
          <p:nvPr/>
        </p:nvCxnSpPr>
        <p:spPr>
          <a:xfrm>
            <a:off x="6096000" y="3053443"/>
            <a:ext cx="1170215" cy="947851"/>
          </a:xfrm>
          <a:prstGeom prst="line">
            <a:avLst/>
          </a:prstGeom>
          <a:ln w="190500">
            <a:gradFill>
              <a:gsLst>
                <a:gs pos="100000">
                  <a:schemeClr val="accent1"/>
                </a:gs>
                <a:gs pos="12000">
                  <a:srgbClr val="FFC000"/>
                </a:gs>
              </a:gsLst>
              <a:lin ang="5400000" scaled="1"/>
            </a:gradFill>
            <a:tailEnd type="ova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0F26D9B-0900-5446-803C-888D07896326}"/>
              </a:ext>
            </a:extLst>
          </p:cNvPr>
          <p:cNvCxnSpPr>
            <a:cxnSpLocks/>
          </p:cNvCxnSpPr>
          <p:nvPr/>
        </p:nvCxnSpPr>
        <p:spPr>
          <a:xfrm>
            <a:off x="5475515" y="4996543"/>
            <a:ext cx="1205592" cy="0"/>
          </a:xfrm>
          <a:prstGeom prst="line">
            <a:avLst/>
          </a:prstGeom>
          <a:ln w="190500">
            <a:solidFill>
              <a:schemeClr val="accent2">
                <a:lumMod val="75000"/>
              </a:schemeClr>
            </a:solidFill>
            <a:tailEnd type="ova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10851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E0C548-438F-4D21-AC14-DC6F7629769B}"/>
              </a:ext>
            </a:extLst>
          </p:cNvPr>
          <p:cNvSpPr>
            <a:spLocks noGrp="1"/>
          </p:cNvSpPr>
          <p:nvPr>
            <p:ph type="title"/>
          </p:nvPr>
        </p:nvSpPr>
        <p:spPr/>
        <p:txBody>
          <a:bodyPr/>
          <a:lstStyle/>
          <a:p>
            <a:endParaRPr lang="en-GB"/>
          </a:p>
        </p:txBody>
      </p:sp>
      <p:pic>
        <p:nvPicPr>
          <p:cNvPr id="4" name="Picture 3">
            <a:extLst>
              <a:ext uri="{FF2B5EF4-FFF2-40B4-BE49-F238E27FC236}">
                <a16:creationId xmlns:a16="http://schemas.microsoft.com/office/drawing/2014/main" id="{3A26DFCD-DF97-4F78-ADF9-F9C20B5BC67B}"/>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35723" y="2239348"/>
            <a:ext cx="12120561" cy="3060440"/>
          </a:xfrm>
          <a:prstGeom prst="roundRect">
            <a:avLst>
              <a:gd name="adj" fmla="val 3876"/>
            </a:avLst>
          </a:prstGeom>
          <a:ln>
            <a:solidFill>
              <a:schemeClr val="accent1"/>
            </a:solidFill>
          </a:ln>
          <a:effectLst/>
        </p:spPr>
      </p:pic>
    </p:spTree>
    <p:extLst>
      <p:ext uri="{BB962C8B-B14F-4D97-AF65-F5344CB8AC3E}">
        <p14:creationId xmlns:p14="http://schemas.microsoft.com/office/powerpoint/2010/main" val="38161202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B50E4-3BE2-2146-AA2F-2F4FF7902795}"/>
              </a:ext>
            </a:extLst>
          </p:cNvPr>
          <p:cNvSpPr>
            <a:spLocks noGrp="1"/>
          </p:cNvSpPr>
          <p:nvPr>
            <p:ph type="title"/>
          </p:nvPr>
        </p:nvSpPr>
        <p:spPr/>
        <p:txBody>
          <a:bodyPr/>
          <a:lstStyle/>
          <a:p>
            <a:r>
              <a:rPr lang="en-GB" dirty="0"/>
              <a:t>Commits</a:t>
            </a:r>
          </a:p>
        </p:txBody>
      </p:sp>
      <p:sp>
        <p:nvSpPr>
          <p:cNvPr id="3" name="Content Placeholder 2">
            <a:extLst>
              <a:ext uri="{FF2B5EF4-FFF2-40B4-BE49-F238E27FC236}">
                <a16:creationId xmlns:a16="http://schemas.microsoft.com/office/drawing/2014/main" id="{42159EB4-0FBD-8249-8E74-5B6CA3DA0764}"/>
              </a:ext>
            </a:extLst>
          </p:cNvPr>
          <p:cNvSpPr>
            <a:spLocks noGrp="1"/>
          </p:cNvSpPr>
          <p:nvPr>
            <p:ph idx="1"/>
          </p:nvPr>
        </p:nvSpPr>
        <p:spPr/>
        <p:txBody>
          <a:bodyPr/>
          <a:lstStyle/>
          <a:p>
            <a:pPr marL="0" indent="0">
              <a:buNone/>
            </a:pPr>
            <a:endParaRPr lang="en-GB" dirty="0"/>
          </a:p>
          <a:p>
            <a:pPr marL="0" indent="0">
              <a:buNone/>
            </a:pPr>
            <a:endParaRPr lang="en-GB" dirty="0"/>
          </a:p>
          <a:p>
            <a:pPr marL="0" indent="0">
              <a:buNone/>
            </a:pPr>
            <a:r>
              <a:rPr lang="en-GB" dirty="0"/>
              <a:t>When a pull-request is approved, the changes to the master branch are </a:t>
            </a:r>
            <a:r>
              <a:rPr lang="en-GB" b="1" i="1" dirty="0"/>
              <a:t>committed</a:t>
            </a:r>
            <a:r>
              <a:rPr lang="en-GB" dirty="0"/>
              <a:t>. </a:t>
            </a:r>
          </a:p>
          <a:p>
            <a:endParaRPr lang="en-GB" dirty="0"/>
          </a:p>
          <a:p>
            <a:pPr marL="0" indent="0">
              <a:buNone/>
            </a:pPr>
            <a:endParaRPr lang="en-GB" dirty="0"/>
          </a:p>
        </p:txBody>
      </p:sp>
    </p:spTree>
    <p:extLst>
      <p:ext uri="{BB962C8B-B14F-4D97-AF65-F5344CB8AC3E}">
        <p14:creationId xmlns:p14="http://schemas.microsoft.com/office/powerpoint/2010/main" val="2651915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976BE-A85E-1A4B-9EB3-5043109DE561}"/>
              </a:ext>
            </a:extLst>
          </p:cNvPr>
          <p:cNvSpPr>
            <a:spLocks noGrp="1"/>
          </p:cNvSpPr>
          <p:nvPr>
            <p:ph type="title"/>
          </p:nvPr>
        </p:nvSpPr>
        <p:spPr/>
        <p:txBody>
          <a:bodyPr/>
          <a:lstStyle/>
          <a:p>
            <a:r>
              <a:rPr lang="en-GB" dirty="0"/>
              <a:t>Why Git is so attractive…</a:t>
            </a:r>
          </a:p>
        </p:txBody>
      </p:sp>
      <p:sp>
        <p:nvSpPr>
          <p:cNvPr id="3" name="Content Placeholder 2">
            <a:extLst>
              <a:ext uri="{FF2B5EF4-FFF2-40B4-BE49-F238E27FC236}">
                <a16:creationId xmlns:a16="http://schemas.microsoft.com/office/drawing/2014/main" id="{B81FE0E5-C6A7-A645-BBAB-DCEB9A248D72}"/>
              </a:ext>
            </a:extLst>
          </p:cNvPr>
          <p:cNvSpPr>
            <a:spLocks noGrp="1"/>
          </p:cNvSpPr>
          <p:nvPr>
            <p:ph idx="1"/>
          </p:nvPr>
        </p:nvSpPr>
        <p:spPr/>
        <p:txBody>
          <a:bodyPr/>
          <a:lstStyle/>
          <a:p>
            <a:endParaRPr lang="en-GB" dirty="0"/>
          </a:p>
          <a:p>
            <a:r>
              <a:rPr lang="en-GB" dirty="0"/>
              <a:t>Focus on content, not files</a:t>
            </a:r>
          </a:p>
          <a:p>
            <a:r>
              <a:rPr lang="en-GB" b="1" dirty="0"/>
              <a:t>Opt-in</a:t>
            </a:r>
            <a:r>
              <a:rPr lang="en-GB" dirty="0"/>
              <a:t>, not out</a:t>
            </a:r>
          </a:p>
          <a:p>
            <a:r>
              <a:rPr lang="en-GB" dirty="0"/>
              <a:t>Open-source</a:t>
            </a:r>
          </a:p>
          <a:p>
            <a:r>
              <a:rPr lang="en-GB" dirty="0"/>
              <a:t>Distributed, not centralised</a:t>
            </a:r>
          </a:p>
          <a:p>
            <a:r>
              <a:rPr lang="en-GB" dirty="0"/>
              <a:t>Conversational </a:t>
            </a:r>
          </a:p>
        </p:txBody>
      </p:sp>
    </p:spTree>
    <p:extLst>
      <p:ext uri="{BB962C8B-B14F-4D97-AF65-F5344CB8AC3E}">
        <p14:creationId xmlns:p14="http://schemas.microsoft.com/office/powerpoint/2010/main" val="3156726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95363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D01CE-D648-8144-97FA-841CC765C969}"/>
              </a:ext>
            </a:extLst>
          </p:cNvPr>
          <p:cNvSpPr>
            <a:spLocks noGrp="1"/>
          </p:cNvSpPr>
          <p:nvPr>
            <p:ph type="title"/>
          </p:nvPr>
        </p:nvSpPr>
        <p:spPr/>
        <p:txBody>
          <a:bodyPr/>
          <a:lstStyle/>
          <a:p>
            <a:r>
              <a:rPr lang="en-GB" dirty="0"/>
              <a:t>GitHub</a:t>
            </a:r>
          </a:p>
        </p:txBody>
      </p:sp>
      <p:pic>
        <p:nvPicPr>
          <p:cNvPr id="5" name="Picture 4">
            <a:extLst>
              <a:ext uri="{FF2B5EF4-FFF2-40B4-BE49-F238E27FC236}">
                <a16:creationId xmlns:a16="http://schemas.microsoft.com/office/drawing/2014/main" id="{C606C0CA-0B90-0840-81A5-8D5CD4D59B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007" y="2060505"/>
            <a:ext cx="10788793" cy="3390763"/>
          </a:xfrm>
          <a:prstGeom prst="rect">
            <a:avLst/>
          </a:prstGeom>
        </p:spPr>
      </p:pic>
      <p:sp>
        <p:nvSpPr>
          <p:cNvPr id="6" name="Rectangle 5">
            <a:extLst>
              <a:ext uri="{FF2B5EF4-FFF2-40B4-BE49-F238E27FC236}">
                <a16:creationId xmlns:a16="http://schemas.microsoft.com/office/drawing/2014/main" id="{37EA2080-8984-2D4D-98AA-E3FA9D6E3B7E}"/>
              </a:ext>
            </a:extLst>
          </p:cNvPr>
          <p:cNvSpPr/>
          <p:nvPr/>
        </p:nvSpPr>
        <p:spPr>
          <a:xfrm>
            <a:off x="4457700" y="5451267"/>
            <a:ext cx="6896100" cy="369817"/>
          </a:xfrm>
          <a:prstGeom prst="rect">
            <a:avLst/>
          </a:prstGeom>
        </p:spPr>
        <p:txBody>
          <a:bodyPr wrap="square">
            <a:spAutoFit/>
          </a:bodyPr>
          <a:lstStyle/>
          <a:p>
            <a:r>
              <a:rPr lang="en-GB" dirty="0">
                <a:solidFill>
                  <a:schemeClr val="bg1"/>
                </a:solidFill>
              </a:rPr>
              <a:t>https://</a:t>
            </a:r>
            <a:r>
              <a:rPr lang="en-GB" dirty="0" err="1">
                <a:solidFill>
                  <a:schemeClr val="bg1"/>
                </a:solidFill>
              </a:rPr>
              <a:t>rubygarage.org</a:t>
            </a:r>
            <a:r>
              <a:rPr lang="en-GB" dirty="0">
                <a:solidFill>
                  <a:schemeClr val="bg1"/>
                </a:solidFill>
              </a:rPr>
              <a:t>/blog/most-basic-git-commands-with-examples</a:t>
            </a:r>
          </a:p>
        </p:txBody>
      </p:sp>
    </p:spTree>
    <p:extLst>
      <p:ext uri="{BB962C8B-B14F-4D97-AF65-F5344CB8AC3E}">
        <p14:creationId xmlns:p14="http://schemas.microsoft.com/office/powerpoint/2010/main" val="34446303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60567-E17D-1940-ADBF-C5B15BA5C6ED}"/>
              </a:ext>
            </a:extLst>
          </p:cNvPr>
          <p:cNvSpPr>
            <a:spLocks noGrp="1"/>
          </p:cNvSpPr>
          <p:nvPr>
            <p:ph type="title"/>
          </p:nvPr>
        </p:nvSpPr>
        <p:spPr/>
        <p:txBody>
          <a:bodyPr/>
          <a:lstStyle/>
          <a:p>
            <a:endParaRPr lang="en-US" dirty="0">
              <a:solidFill>
                <a:schemeClr val="bg1"/>
              </a:solidFill>
            </a:endParaRPr>
          </a:p>
        </p:txBody>
      </p:sp>
      <p:sp>
        <p:nvSpPr>
          <p:cNvPr id="3" name="Content Placeholder 2">
            <a:extLst>
              <a:ext uri="{FF2B5EF4-FFF2-40B4-BE49-F238E27FC236}">
                <a16:creationId xmlns:a16="http://schemas.microsoft.com/office/drawing/2014/main" id="{DB3CC678-3DBE-D945-9A7C-877CAC2A81A0}"/>
              </a:ext>
            </a:extLst>
          </p:cNvPr>
          <p:cNvSpPr>
            <a:spLocks noGrp="1"/>
          </p:cNvSpPr>
          <p:nvPr>
            <p:ph idx="1"/>
          </p:nvPr>
        </p:nvSpPr>
        <p:spPr/>
        <p:txBody>
          <a:bodyPr>
            <a:normAutofit/>
          </a:bodyPr>
          <a:lstStyle/>
          <a:p>
            <a:pPr marL="0" indent="0">
              <a:buNone/>
            </a:pPr>
            <a:endParaRPr lang="en-US" sz="3600" dirty="0">
              <a:solidFill>
                <a:schemeClr val="bg1"/>
              </a:solidFill>
            </a:endParaRPr>
          </a:p>
          <a:p>
            <a:pPr marL="0" indent="0">
              <a:buNone/>
            </a:pPr>
            <a:r>
              <a:rPr lang="en-US" sz="4000" dirty="0">
                <a:solidFill>
                  <a:schemeClr val="bg1"/>
                </a:solidFill>
              </a:rPr>
              <a:t>What is Git?</a:t>
            </a:r>
          </a:p>
          <a:p>
            <a:pPr marL="0" indent="0">
              <a:buNone/>
            </a:pPr>
            <a:r>
              <a:rPr lang="en-US" sz="4000" dirty="0">
                <a:solidFill>
                  <a:schemeClr val="bg1"/>
                </a:solidFill>
              </a:rPr>
              <a:t>What is GitHub?</a:t>
            </a:r>
          </a:p>
          <a:p>
            <a:pPr marL="0" indent="0">
              <a:buNone/>
            </a:pPr>
            <a:r>
              <a:rPr lang="en-US" sz="4000" dirty="0">
                <a:solidFill>
                  <a:schemeClr val="bg1"/>
                </a:solidFill>
              </a:rPr>
              <a:t>How to use Git &amp; GitHub</a:t>
            </a:r>
          </a:p>
          <a:p>
            <a:pPr marL="0" indent="0">
              <a:buNone/>
            </a:pPr>
            <a:r>
              <a:rPr lang="en-US" sz="4000" dirty="0">
                <a:solidFill>
                  <a:schemeClr val="bg1"/>
                </a:solidFill>
              </a:rPr>
              <a:t>How it can benefit you </a:t>
            </a:r>
          </a:p>
        </p:txBody>
      </p:sp>
    </p:spTree>
    <p:extLst>
      <p:ext uri="{BB962C8B-B14F-4D97-AF65-F5344CB8AC3E}">
        <p14:creationId xmlns:p14="http://schemas.microsoft.com/office/powerpoint/2010/main" val="4189045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D01CE-D648-8144-97FA-841CC765C969}"/>
              </a:ext>
            </a:extLst>
          </p:cNvPr>
          <p:cNvSpPr>
            <a:spLocks noGrp="1"/>
          </p:cNvSpPr>
          <p:nvPr>
            <p:ph type="title"/>
          </p:nvPr>
        </p:nvSpPr>
        <p:spPr/>
        <p:txBody>
          <a:bodyPr/>
          <a:lstStyle/>
          <a:p>
            <a:r>
              <a:rPr lang="en-GB" dirty="0"/>
              <a:t>Rinse &amp; Repeat (for Simple Projects)</a:t>
            </a:r>
          </a:p>
        </p:txBody>
      </p:sp>
      <p:sp>
        <p:nvSpPr>
          <p:cNvPr id="4" name="Rectangle 3">
            <a:extLst>
              <a:ext uri="{FF2B5EF4-FFF2-40B4-BE49-F238E27FC236}">
                <a16:creationId xmlns:a16="http://schemas.microsoft.com/office/drawing/2014/main" id="{D45E0EB5-4005-3B42-A968-6FCD7EF60AD6}"/>
              </a:ext>
            </a:extLst>
          </p:cNvPr>
          <p:cNvSpPr/>
          <p:nvPr/>
        </p:nvSpPr>
        <p:spPr>
          <a:xfrm>
            <a:off x="838198" y="2073285"/>
            <a:ext cx="10515599" cy="3416320"/>
          </a:xfrm>
          <a:prstGeom prst="rect">
            <a:avLst/>
          </a:prstGeom>
        </p:spPr>
        <p:txBody>
          <a:bodyPr wrap="square">
            <a:spAutoFit/>
          </a:bodyPr>
          <a:lstStyle/>
          <a:p>
            <a:r>
              <a:rPr lang="en-GB" sz="2400" dirty="0">
                <a:solidFill>
                  <a:schemeClr val="bg1"/>
                </a:solidFill>
              </a:rPr>
              <a:t>If you add any new files to the project, run “</a:t>
            </a:r>
            <a:r>
              <a:rPr lang="en-GB" sz="2400" b="1" dirty="0">
                <a:solidFill>
                  <a:schemeClr val="bg1"/>
                </a:solidFill>
              </a:rPr>
              <a:t>git add [filename]</a:t>
            </a:r>
            <a:r>
              <a:rPr lang="en-GB" sz="2400" dirty="0">
                <a:solidFill>
                  <a:schemeClr val="bg1"/>
                </a:solidFill>
              </a:rPr>
              <a:t>” or “</a:t>
            </a:r>
            <a:r>
              <a:rPr lang="en-GB" sz="2400" b="1" dirty="0">
                <a:solidFill>
                  <a:schemeClr val="bg1"/>
                </a:solidFill>
              </a:rPr>
              <a:t>git add *</a:t>
            </a:r>
            <a:r>
              <a:rPr lang="en-GB" sz="2400" dirty="0">
                <a:solidFill>
                  <a:schemeClr val="bg1"/>
                </a:solidFill>
              </a:rPr>
              <a:t>”</a:t>
            </a:r>
          </a:p>
          <a:p>
            <a:endParaRPr lang="en-GB" sz="2400" dirty="0">
              <a:solidFill>
                <a:schemeClr val="bg1"/>
              </a:solidFill>
            </a:endParaRPr>
          </a:p>
          <a:p>
            <a:r>
              <a:rPr lang="en-GB" sz="2400" dirty="0">
                <a:solidFill>
                  <a:schemeClr val="bg1"/>
                </a:solidFill>
              </a:rPr>
              <a:t>To commit any changes, run: </a:t>
            </a:r>
            <a:r>
              <a:rPr lang="en-GB" sz="2400" b="1" dirty="0">
                <a:solidFill>
                  <a:schemeClr val="bg1"/>
                </a:solidFill>
              </a:rPr>
              <a:t>git commit -m "Commit message“</a:t>
            </a:r>
          </a:p>
          <a:p>
            <a:endParaRPr lang="en-GB" sz="2400" b="1" dirty="0">
              <a:solidFill>
                <a:schemeClr val="bg1"/>
              </a:solidFill>
            </a:endParaRPr>
          </a:p>
          <a:p>
            <a:r>
              <a:rPr lang="en-GB" sz="2400" dirty="0">
                <a:solidFill>
                  <a:schemeClr val="bg1"/>
                </a:solidFill>
              </a:rPr>
              <a:t>Then to push back up to GitHub, run: “</a:t>
            </a:r>
            <a:r>
              <a:rPr lang="en-GB" sz="2400" b="1" dirty="0">
                <a:solidFill>
                  <a:schemeClr val="bg1"/>
                </a:solidFill>
              </a:rPr>
              <a:t>git push</a:t>
            </a:r>
            <a:r>
              <a:rPr lang="en-GB" sz="2400" dirty="0">
                <a:solidFill>
                  <a:schemeClr val="bg1"/>
                </a:solidFill>
              </a:rPr>
              <a:t>” or “</a:t>
            </a:r>
            <a:r>
              <a:rPr lang="en-GB" sz="2400" b="1" dirty="0">
                <a:solidFill>
                  <a:schemeClr val="bg1"/>
                </a:solidFill>
              </a:rPr>
              <a:t>git push origin master</a:t>
            </a:r>
            <a:r>
              <a:rPr lang="en-GB" sz="2400" dirty="0">
                <a:solidFill>
                  <a:schemeClr val="bg1"/>
                </a:solidFill>
              </a:rPr>
              <a:t>”</a:t>
            </a:r>
          </a:p>
          <a:p>
            <a:endParaRPr lang="en-GB" sz="2400" dirty="0">
              <a:solidFill>
                <a:schemeClr val="bg1"/>
              </a:solidFill>
            </a:endParaRPr>
          </a:p>
          <a:p>
            <a:r>
              <a:rPr lang="en-GB" sz="2400" dirty="0">
                <a:solidFill>
                  <a:schemeClr val="bg1"/>
                </a:solidFill>
              </a:rPr>
              <a:t>If we make changes on another machine, the GitHub Website or are unsure anyone has made any changes to the master branch, we can run “</a:t>
            </a:r>
            <a:r>
              <a:rPr lang="en-GB" sz="2400" b="1" dirty="0">
                <a:solidFill>
                  <a:schemeClr val="bg1"/>
                </a:solidFill>
              </a:rPr>
              <a:t>git pull</a:t>
            </a:r>
            <a:r>
              <a:rPr lang="en-GB" sz="2400" dirty="0">
                <a:solidFill>
                  <a:schemeClr val="bg1"/>
                </a:solidFill>
              </a:rPr>
              <a:t>” to pull any changed/added files to the repo’</a:t>
            </a:r>
          </a:p>
        </p:txBody>
      </p:sp>
    </p:spTree>
    <p:extLst>
      <p:ext uri="{BB962C8B-B14F-4D97-AF65-F5344CB8AC3E}">
        <p14:creationId xmlns:p14="http://schemas.microsoft.com/office/powerpoint/2010/main" val="38784965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7477215-C33E-094F-9959-A3C8302062E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791589" y="1364543"/>
            <a:ext cx="10562211" cy="5273502"/>
          </a:xfrm>
          <a:prstGeom prst="rect">
            <a:avLst/>
          </a:prstGeom>
        </p:spPr>
      </p:pic>
      <p:sp>
        <p:nvSpPr>
          <p:cNvPr id="2" name="Title 1">
            <a:extLst>
              <a:ext uri="{FF2B5EF4-FFF2-40B4-BE49-F238E27FC236}">
                <a16:creationId xmlns:a16="http://schemas.microsoft.com/office/drawing/2014/main" id="{7BE19FE2-6E23-2C41-B8E7-8C79A8EDD1E4}"/>
              </a:ext>
            </a:extLst>
          </p:cNvPr>
          <p:cNvSpPr>
            <a:spLocks noGrp="1"/>
          </p:cNvSpPr>
          <p:nvPr>
            <p:ph type="title"/>
          </p:nvPr>
        </p:nvSpPr>
        <p:spPr/>
        <p:txBody>
          <a:bodyPr/>
          <a:lstStyle/>
          <a:p>
            <a:r>
              <a:rPr lang="en-GB" dirty="0"/>
              <a:t>The Easier Method:</a:t>
            </a:r>
          </a:p>
        </p:txBody>
      </p:sp>
      <p:sp>
        <p:nvSpPr>
          <p:cNvPr id="3" name="Content Placeholder 2">
            <a:extLst>
              <a:ext uri="{FF2B5EF4-FFF2-40B4-BE49-F238E27FC236}">
                <a16:creationId xmlns:a16="http://schemas.microsoft.com/office/drawing/2014/main" id="{5F549572-EE8A-2E47-B17E-0C705B39BA7A}"/>
              </a:ext>
            </a:extLst>
          </p:cNvPr>
          <p:cNvSpPr>
            <a:spLocks noGrp="1"/>
          </p:cNvSpPr>
          <p:nvPr>
            <p:ph idx="1"/>
          </p:nvPr>
        </p:nvSpPr>
        <p:spPr>
          <a:xfrm>
            <a:off x="838200" y="1825625"/>
            <a:ext cx="10515600" cy="4351338"/>
          </a:xfrm>
        </p:spPr>
        <p:txBody>
          <a:bodyPr>
            <a:normAutofit/>
          </a:bodyPr>
          <a:lstStyle/>
          <a:p>
            <a:pPr marL="0" indent="0">
              <a:buNone/>
            </a:pPr>
            <a:endParaRPr lang="en-GB" sz="7200" b="1" dirty="0">
              <a:latin typeface="SF Pro Rounded Semibold" pitchFamily="2" charset="0"/>
              <a:ea typeface="SF Pro Rounded Semibold" pitchFamily="2" charset="0"/>
              <a:cs typeface="SF Pro Rounded Semibold" pitchFamily="2" charset="0"/>
            </a:endParaRPr>
          </a:p>
          <a:p>
            <a:pPr marL="0" indent="0" algn="ctr">
              <a:buNone/>
            </a:pPr>
            <a:r>
              <a:rPr lang="en-GB" sz="7200" b="1" dirty="0">
                <a:latin typeface="SF Pro Rounded Semibold" pitchFamily="2" charset="0"/>
                <a:ea typeface="SF Pro Rounded Semibold" pitchFamily="2" charset="0"/>
                <a:cs typeface="SF Pro Rounded Semibold" pitchFamily="2" charset="0"/>
              </a:rPr>
              <a:t>GitHub Desktop</a:t>
            </a:r>
          </a:p>
        </p:txBody>
      </p:sp>
    </p:spTree>
    <p:extLst>
      <p:ext uri="{BB962C8B-B14F-4D97-AF65-F5344CB8AC3E}">
        <p14:creationId xmlns:p14="http://schemas.microsoft.com/office/powerpoint/2010/main" val="14953804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955829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 name="Rectangle 3">
            <a:extLst>
              <a:ext uri="{FF2B5EF4-FFF2-40B4-BE49-F238E27FC236}">
                <a16:creationId xmlns:a16="http://schemas.microsoft.com/office/drawing/2014/main" id="{089BE034-F5A6-DA4F-A308-CD0F520C2D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1">
            <a:extLst>
              <a:ext uri="{FF2B5EF4-FFF2-40B4-BE49-F238E27FC236}">
                <a16:creationId xmlns:a16="http://schemas.microsoft.com/office/drawing/2014/main" id="{13A0599E-86A8-1741-905F-DB80C8BA7274}"/>
              </a:ext>
            </a:extLst>
          </p:cNvPr>
          <p:cNvSpPr>
            <a:spLocks noGrp="1"/>
          </p:cNvSpPr>
          <p:nvPr>
            <p:ph type="title"/>
          </p:nvPr>
        </p:nvSpPr>
        <p:spPr>
          <a:xfrm>
            <a:off x="810000" y="447188"/>
            <a:ext cx="10571998" cy="970450"/>
          </a:xfrm>
        </p:spPr>
        <p:txBody>
          <a:bodyPr>
            <a:normAutofit/>
          </a:bodyPr>
          <a:lstStyle/>
          <a:p>
            <a:r>
              <a:rPr lang="en-GB" dirty="0"/>
              <a:t>Forking (Cloning in Git)</a:t>
            </a:r>
          </a:p>
        </p:txBody>
      </p:sp>
      <p:sp>
        <p:nvSpPr>
          <p:cNvPr id="7" name="Content Placeholder 2">
            <a:extLst>
              <a:ext uri="{FF2B5EF4-FFF2-40B4-BE49-F238E27FC236}">
                <a16:creationId xmlns:a16="http://schemas.microsoft.com/office/drawing/2014/main" id="{F35FE690-6850-504D-BD69-94B47E2E5680}"/>
              </a:ext>
            </a:extLst>
          </p:cNvPr>
          <p:cNvSpPr>
            <a:spLocks noGrp="1"/>
          </p:cNvSpPr>
          <p:nvPr>
            <p:ph idx="1"/>
          </p:nvPr>
        </p:nvSpPr>
        <p:spPr>
          <a:xfrm>
            <a:off x="818712" y="2222287"/>
            <a:ext cx="10554574" cy="3636511"/>
          </a:xfrm>
        </p:spPr>
        <p:txBody>
          <a:bodyPr>
            <a:normAutofit/>
          </a:bodyPr>
          <a:lstStyle/>
          <a:p>
            <a:pPr marL="0" indent="0">
              <a:buNone/>
            </a:pPr>
            <a:r>
              <a:rPr lang="en-GB" dirty="0">
                <a:latin typeface="SF Pro Rounded" pitchFamily="2" charset="0"/>
                <a:ea typeface="SF Pro Rounded" pitchFamily="2" charset="0"/>
                <a:cs typeface="SF Pro Rounded" pitchFamily="2" charset="0"/>
              </a:rPr>
              <a:t>Creating a new branch, but  by cloning someone else's repository (which you will likely not have permission to commit changes to)</a:t>
            </a:r>
          </a:p>
          <a:p>
            <a:pPr marL="0" indent="0">
              <a:buNone/>
            </a:pPr>
            <a:endParaRPr lang="en-GB" dirty="0">
              <a:latin typeface="SF Pro Rounded" pitchFamily="2" charset="0"/>
              <a:ea typeface="SF Pro Rounded" pitchFamily="2" charset="0"/>
              <a:cs typeface="SF Pro Rounded" pitchFamily="2" charset="0"/>
            </a:endParaRPr>
          </a:p>
          <a:p>
            <a:r>
              <a:rPr lang="en-GB" dirty="0">
                <a:latin typeface="SF Pro Rounded" pitchFamily="2" charset="0"/>
                <a:ea typeface="SF Pro Rounded" pitchFamily="2" charset="0"/>
                <a:cs typeface="SF Pro Rounded" pitchFamily="2" charset="0"/>
              </a:rPr>
              <a:t> “git clone [</a:t>
            </a:r>
            <a:r>
              <a:rPr lang="en-GB" dirty="0" err="1">
                <a:latin typeface="SF Pro Rounded" pitchFamily="2" charset="0"/>
                <a:ea typeface="SF Pro Rounded" pitchFamily="2" charset="0"/>
                <a:cs typeface="SF Pro Rounded" pitchFamily="2" charset="0"/>
              </a:rPr>
              <a:t>url</a:t>
            </a:r>
            <a:r>
              <a:rPr lang="en-GB" dirty="0">
                <a:latin typeface="SF Pro Rounded" pitchFamily="2" charset="0"/>
                <a:ea typeface="SF Pro Rounded" pitchFamily="2" charset="0"/>
                <a:cs typeface="SF Pro Rounded" pitchFamily="2" charset="0"/>
              </a:rPr>
              <a:t>]”</a:t>
            </a:r>
          </a:p>
          <a:p>
            <a:endParaRPr lang="en-GB" dirty="0">
              <a:latin typeface="SF Pro Rounded" pitchFamily="2" charset="0"/>
              <a:ea typeface="SF Pro Rounded" pitchFamily="2" charset="0"/>
              <a:cs typeface="SF Pro Rounded" pitchFamily="2" charset="0"/>
            </a:endParaRPr>
          </a:p>
          <a:p>
            <a:r>
              <a:rPr lang="en-GB" dirty="0">
                <a:latin typeface="SF Pro Rounded" pitchFamily="2" charset="0"/>
                <a:ea typeface="SF Pro Rounded" pitchFamily="2" charset="0"/>
                <a:cs typeface="SF Pro Rounded" pitchFamily="2" charset="0"/>
              </a:rPr>
              <a:t>Although this can also be done completely via the GitHub web interface</a:t>
            </a:r>
          </a:p>
          <a:p>
            <a:endParaRPr lang="en-GB" dirty="0">
              <a:latin typeface="SF Pro Rounded" pitchFamily="2" charset="0"/>
              <a:ea typeface="SF Pro Rounded" pitchFamily="2" charset="0"/>
              <a:cs typeface="SF Pro Rounded" pitchFamily="2" charset="0"/>
            </a:endParaRPr>
          </a:p>
        </p:txBody>
      </p:sp>
    </p:spTree>
    <p:extLst>
      <p:ext uri="{BB962C8B-B14F-4D97-AF65-F5344CB8AC3E}">
        <p14:creationId xmlns:p14="http://schemas.microsoft.com/office/powerpoint/2010/main" val="41094849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8E4C18D-094D-2640-9D75-47C82F1F739F}"/>
              </a:ext>
            </a:extLst>
          </p:cNvPr>
          <p:cNvSpPr>
            <a:spLocks noGrp="1"/>
          </p:cNvSpPr>
          <p:nvPr>
            <p:ph idx="1"/>
          </p:nvPr>
        </p:nvSpPr>
        <p:spPr/>
        <p:txBody>
          <a:bodyPr>
            <a:normAutofit/>
          </a:bodyPr>
          <a:lstStyle/>
          <a:p>
            <a:pPr marL="0" indent="0" algn="ctr">
              <a:buNone/>
            </a:pPr>
            <a:endParaRPr lang="en-GB" sz="4400" dirty="0">
              <a:latin typeface="SF Pro Display" pitchFamily="2" charset="0"/>
              <a:ea typeface="SF Pro Display" pitchFamily="2" charset="0"/>
              <a:cs typeface="SF Pro Display" pitchFamily="2" charset="0"/>
            </a:endParaRPr>
          </a:p>
          <a:p>
            <a:pPr marL="0" indent="0" algn="ctr">
              <a:buNone/>
            </a:pPr>
            <a:endParaRPr lang="en-GB" sz="4400" dirty="0">
              <a:latin typeface="SF Pro Display" pitchFamily="2" charset="0"/>
              <a:ea typeface="SF Pro Display" pitchFamily="2" charset="0"/>
              <a:cs typeface="SF Pro Display" pitchFamily="2" charset="0"/>
            </a:endParaRPr>
          </a:p>
          <a:p>
            <a:pPr marL="0" indent="0" algn="ctr">
              <a:buNone/>
            </a:pPr>
            <a:r>
              <a:rPr lang="en-GB" sz="4400" dirty="0">
                <a:latin typeface="SF Pro Display" pitchFamily="2" charset="0"/>
                <a:ea typeface="SF Pro Display" pitchFamily="2" charset="0"/>
                <a:cs typeface="SF Pro Display" pitchFamily="2" charset="0"/>
              </a:rPr>
              <a:t>Student Developer Pack - GitHub Education</a:t>
            </a:r>
          </a:p>
          <a:p>
            <a:pPr marL="0" indent="0" algn="ctr">
              <a:buNone/>
            </a:pPr>
            <a:endParaRPr lang="en-GB" sz="4400" dirty="0">
              <a:latin typeface="SF Pro Display" pitchFamily="2" charset="0"/>
              <a:ea typeface="SF Pro Display" pitchFamily="2" charset="0"/>
              <a:cs typeface="SF Pro Display" pitchFamily="2" charset="0"/>
            </a:endParaRPr>
          </a:p>
          <a:p>
            <a:pPr marL="0" indent="0" algn="ctr">
              <a:buNone/>
            </a:pPr>
            <a:r>
              <a:rPr lang="en-GB" sz="3200" dirty="0">
                <a:latin typeface="SF Pro Display" pitchFamily="2" charset="0"/>
                <a:ea typeface="SF Pro Display" pitchFamily="2" charset="0"/>
                <a:cs typeface="SF Pro Display" pitchFamily="2" charset="0"/>
              </a:rPr>
              <a:t>https://</a:t>
            </a:r>
            <a:r>
              <a:rPr lang="en-GB" sz="3200" dirty="0" err="1">
                <a:latin typeface="SF Pro Display" pitchFamily="2" charset="0"/>
                <a:ea typeface="SF Pro Display" pitchFamily="2" charset="0"/>
                <a:cs typeface="SF Pro Display" pitchFamily="2" charset="0"/>
              </a:rPr>
              <a:t>education.github.com</a:t>
            </a:r>
            <a:r>
              <a:rPr lang="en-GB" sz="3200" dirty="0">
                <a:latin typeface="SF Pro Display" pitchFamily="2" charset="0"/>
                <a:ea typeface="SF Pro Display" pitchFamily="2" charset="0"/>
                <a:cs typeface="SF Pro Display" pitchFamily="2" charset="0"/>
              </a:rPr>
              <a:t>/pack</a:t>
            </a:r>
          </a:p>
        </p:txBody>
      </p:sp>
    </p:spTree>
    <p:extLst>
      <p:ext uri="{BB962C8B-B14F-4D97-AF65-F5344CB8AC3E}">
        <p14:creationId xmlns:p14="http://schemas.microsoft.com/office/powerpoint/2010/main" val="5949792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F266EE4-6FC4-2046-A1C7-467BE9C2D9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27348" y="687234"/>
            <a:ext cx="3337299" cy="3203807"/>
          </a:xfrm>
          <a:prstGeom prst="rect">
            <a:avLst/>
          </a:prstGeom>
        </p:spPr>
      </p:pic>
      <p:sp>
        <p:nvSpPr>
          <p:cNvPr id="6" name="TextBox 5">
            <a:extLst>
              <a:ext uri="{FF2B5EF4-FFF2-40B4-BE49-F238E27FC236}">
                <a16:creationId xmlns:a16="http://schemas.microsoft.com/office/drawing/2014/main" id="{8259A13D-D914-A047-8850-CCACCC582098}"/>
              </a:ext>
            </a:extLst>
          </p:cNvPr>
          <p:cNvSpPr txBox="1"/>
          <p:nvPr/>
        </p:nvSpPr>
        <p:spPr>
          <a:xfrm>
            <a:off x="3431432" y="4047108"/>
            <a:ext cx="5329130" cy="2123658"/>
          </a:xfrm>
          <a:prstGeom prst="rect">
            <a:avLst/>
          </a:prstGeom>
          <a:noFill/>
        </p:spPr>
        <p:txBody>
          <a:bodyPr wrap="square" rtlCol="0">
            <a:spAutoFit/>
          </a:bodyPr>
          <a:lstStyle/>
          <a:p>
            <a:pPr algn="ctr"/>
            <a:r>
              <a:rPr lang="en-GB" sz="6600" spc="300" dirty="0">
                <a:solidFill>
                  <a:schemeClr val="bg1"/>
                </a:solidFill>
                <a:latin typeface="SF Pro Rounded Thin" pitchFamily="2" charset="0"/>
                <a:ea typeface="SF Pro Rounded Thin" pitchFamily="2" charset="0"/>
                <a:cs typeface="SF Pro Rounded Thin" pitchFamily="2" charset="0"/>
              </a:rPr>
              <a:t>Computing </a:t>
            </a:r>
          </a:p>
          <a:p>
            <a:pPr algn="ctr"/>
            <a:r>
              <a:rPr lang="en-GB" sz="6600" spc="300" dirty="0">
                <a:solidFill>
                  <a:schemeClr val="bg1"/>
                </a:solidFill>
                <a:latin typeface="SF Pro Rounded Thin" pitchFamily="2" charset="0"/>
                <a:ea typeface="SF Pro Rounded Thin" pitchFamily="2" charset="0"/>
                <a:cs typeface="SF Pro Rounded Thin" pitchFamily="2" charset="0"/>
              </a:rPr>
              <a:t>Society</a:t>
            </a:r>
          </a:p>
        </p:txBody>
      </p:sp>
    </p:spTree>
    <p:extLst>
      <p:ext uri="{BB962C8B-B14F-4D97-AF65-F5344CB8AC3E}">
        <p14:creationId xmlns:p14="http://schemas.microsoft.com/office/powerpoint/2010/main" val="2128796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D6649-63E5-1741-AF2E-1AF5DFE987DE}"/>
              </a:ext>
            </a:extLst>
          </p:cNvPr>
          <p:cNvSpPr>
            <a:spLocks noGrp="1"/>
          </p:cNvSpPr>
          <p:nvPr>
            <p:ph type="title"/>
          </p:nvPr>
        </p:nvSpPr>
        <p:spPr>
          <a:xfrm>
            <a:off x="838200" y="365125"/>
            <a:ext cx="3758852" cy="1325563"/>
          </a:xfrm>
        </p:spPr>
        <p:txBody>
          <a:bodyPr/>
          <a:lstStyle/>
          <a:p>
            <a:r>
              <a:rPr lang="en-US" dirty="0">
                <a:solidFill>
                  <a:schemeClr val="bg1"/>
                </a:solidFill>
              </a:rPr>
              <a:t>Install Git</a:t>
            </a:r>
          </a:p>
        </p:txBody>
      </p:sp>
      <p:sp>
        <p:nvSpPr>
          <p:cNvPr id="3" name="Content Placeholder 2">
            <a:extLst>
              <a:ext uri="{FF2B5EF4-FFF2-40B4-BE49-F238E27FC236}">
                <a16:creationId xmlns:a16="http://schemas.microsoft.com/office/drawing/2014/main" id="{162E5A73-A54D-4242-8F02-027089E71714}"/>
              </a:ext>
            </a:extLst>
          </p:cNvPr>
          <p:cNvSpPr>
            <a:spLocks noGrp="1"/>
          </p:cNvSpPr>
          <p:nvPr>
            <p:ph idx="1"/>
          </p:nvPr>
        </p:nvSpPr>
        <p:spPr/>
        <p:txBody>
          <a:bodyPr/>
          <a:lstStyle/>
          <a:p>
            <a:pPr marL="0" indent="0" algn="ctr">
              <a:buNone/>
            </a:pPr>
            <a:r>
              <a:rPr lang="en-US" b="1" dirty="0">
                <a:solidFill>
                  <a:schemeClr val="bg1"/>
                </a:solidFill>
              </a:rPr>
              <a:t>Linux </a:t>
            </a:r>
          </a:p>
          <a:p>
            <a:pPr marL="0" indent="0" algn="ctr">
              <a:buNone/>
            </a:pPr>
            <a:r>
              <a:rPr lang="en-US" dirty="0" err="1">
                <a:solidFill>
                  <a:schemeClr val="bg1"/>
                </a:solidFill>
              </a:rPr>
              <a:t>sudo</a:t>
            </a:r>
            <a:r>
              <a:rPr lang="en-US" dirty="0">
                <a:solidFill>
                  <a:schemeClr val="bg1"/>
                </a:solidFill>
              </a:rPr>
              <a:t> apt get-get install git</a:t>
            </a:r>
          </a:p>
          <a:p>
            <a:pPr marL="0" indent="0" algn="ctr">
              <a:buNone/>
            </a:pPr>
            <a:endParaRPr lang="en-US" dirty="0">
              <a:solidFill>
                <a:schemeClr val="bg1"/>
              </a:solidFill>
            </a:endParaRPr>
          </a:p>
          <a:p>
            <a:pPr marL="0" indent="0" algn="ctr">
              <a:buNone/>
            </a:pPr>
            <a:endParaRPr lang="en-US" dirty="0">
              <a:solidFill>
                <a:schemeClr val="bg1"/>
              </a:solidFill>
            </a:endParaRPr>
          </a:p>
          <a:p>
            <a:pPr marL="0" indent="0" algn="ctr">
              <a:buNone/>
            </a:pPr>
            <a:r>
              <a:rPr lang="en-US" b="1" dirty="0">
                <a:solidFill>
                  <a:schemeClr val="bg1"/>
                </a:solidFill>
              </a:rPr>
              <a:t>Windows &amp; Mac</a:t>
            </a:r>
          </a:p>
          <a:p>
            <a:pPr marL="0" indent="0" algn="ctr">
              <a:buNone/>
            </a:pPr>
            <a:endParaRPr lang="en-US" dirty="0">
              <a:solidFill>
                <a:schemeClr val="bg1"/>
              </a:solidFill>
            </a:endParaRPr>
          </a:p>
          <a:p>
            <a:pPr marL="0" indent="0" algn="ctr">
              <a:buNone/>
            </a:pPr>
            <a:r>
              <a:rPr lang="en-US" dirty="0">
                <a:solidFill>
                  <a:schemeClr val="bg1"/>
                </a:solidFill>
              </a:rPr>
              <a:t> https://git-</a:t>
            </a:r>
            <a:r>
              <a:rPr lang="en-US" dirty="0" err="1">
                <a:solidFill>
                  <a:schemeClr val="bg1"/>
                </a:solidFill>
              </a:rPr>
              <a:t>scm.com</a:t>
            </a:r>
            <a:r>
              <a:rPr lang="en-US" dirty="0">
                <a:solidFill>
                  <a:schemeClr val="bg1"/>
                </a:solidFill>
              </a:rPr>
              <a:t> </a:t>
            </a:r>
          </a:p>
        </p:txBody>
      </p:sp>
    </p:spTree>
    <p:extLst>
      <p:ext uri="{BB962C8B-B14F-4D97-AF65-F5344CB8AC3E}">
        <p14:creationId xmlns:p14="http://schemas.microsoft.com/office/powerpoint/2010/main" val="13757700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0BFD-D1AF-7A42-90B3-9590E1577D2D}"/>
              </a:ext>
            </a:extLst>
          </p:cNvPr>
          <p:cNvSpPr>
            <a:spLocks noGrp="1"/>
          </p:cNvSpPr>
          <p:nvPr>
            <p:ph type="title"/>
          </p:nvPr>
        </p:nvSpPr>
        <p:spPr/>
        <p:txBody>
          <a:bodyPr/>
          <a:lstStyle/>
          <a:p>
            <a:endParaRPr lang="en-GB" dirty="0">
              <a:solidFill>
                <a:schemeClr val="bg1"/>
              </a:solidFill>
            </a:endParaRPr>
          </a:p>
        </p:txBody>
      </p:sp>
      <p:sp>
        <p:nvSpPr>
          <p:cNvPr id="3" name="Content Placeholder 2">
            <a:extLst>
              <a:ext uri="{FF2B5EF4-FFF2-40B4-BE49-F238E27FC236}">
                <a16:creationId xmlns:a16="http://schemas.microsoft.com/office/drawing/2014/main" id="{B1D0E886-C5DB-3E4C-93BA-145467FF3A9E}"/>
              </a:ext>
            </a:extLst>
          </p:cNvPr>
          <p:cNvSpPr>
            <a:spLocks noGrp="1"/>
          </p:cNvSpPr>
          <p:nvPr>
            <p:ph idx="1"/>
          </p:nvPr>
        </p:nvSpPr>
        <p:spPr/>
        <p:txBody>
          <a:bodyPr>
            <a:normAutofit/>
          </a:bodyPr>
          <a:lstStyle/>
          <a:p>
            <a:pPr marL="0" indent="0" algn="ctr">
              <a:buNone/>
            </a:pPr>
            <a:endParaRPr lang="en-GB" sz="4800" dirty="0">
              <a:solidFill>
                <a:schemeClr val="bg1"/>
              </a:solidFill>
            </a:endParaRPr>
          </a:p>
          <a:p>
            <a:pPr marL="0" indent="0" algn="ctr">
              <a:buNone/>
            </a:pPr>
            <a:endParaRPr lang="en-GB" sz="4800" dirty="0">
              <a:solidFill>
                <a:schemeClr val="bg1"/>
              </a:solidFill>
            </a:endParaRPr>
          </a:p>
          <a:p>
            <a:pPr marL="0" indent="0" algn="ctr">
              <a:buNone/>
            </a:pPr>
            <a:r>
              <a:rPr lang="en-GB" sz="4800" dirty="0">
                <a:solidFill>
                  <a:schemeClr val="bg1"/>
                </a:solidFill>
              </a:rPr>
              <a:t>Git is a version control system.</a:t>
            </a:r>
          </a:p>
        </p:txBody>
      </p:sp>
    </p:spTree>
    <p:extLst>
      <p:ext uri="{BB962C8B-B14F-4D97-AF65-F5344CB8AC3E}">
        <p14:creationId xmlns:p14="http://schemas.microsoft.com/office/powerpoint/2010/main" val="13684794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0BFD-D1AF-7A42-90B3-9590E1577D2D}"/>
              </a:ext>
            </a:extLst>
          </p:cNvPr>
          <p:cNvSpPr>
            <a:spLocks noGrp="1"/>
          </p:cNvSpPr>
          <p:nvPr>
            <p:ph type="title"/>
          </p:nvPr>
        </p:nvSpPr>
        <p:spPr/>
        <p:txBody>
          <a:bodyPr/>
          <a:lstStyle/>
          <a:p>
            <a:endParaRPr lang="en-GB" dirty="0">
              <a:solidFill>
                <a:schemeClr val="bg1"/>
              </a:solidFill>
            </a:endParaRPr>
          </a:p>
        </p:txBody>
      </p:sp>
      <p:sp>
        <p:nvSpPr>
          <p:cNvPr id="3" name="Content Placeholder 2">
            <a:extLst>
              <a:ext uri="{FF2B5EF4-FFF2-40B4-BE49-F238E27FC236}">
                <a16:creationId xmlns:a16="http://schemas.microsoft.com/office/drawing/2014/main" id="{B1D0E886-C5DB-3E4C-93BA-145467FF3A9E}"/>
              </a:ext>
            </a:extLst>
          </p:cNvPr>
          <p:cNvSpPr>
            <a:spLocks noGrp="1"/>
          </p:cNvSpPr>
          <p:nvPr>
            <p:ph idx="1"/>
          </p:nvPr>
        </p:nvSpPr>
        <p:spPr/>
        <p:txBody>
          <a:bodyPr>
            <a:normAutofit/>
          </a:bodyPr>
          <a:lstStyle/>
          <a:p>
            <a:pPr marL="0" indent="0" algn="ctr">
              <a:buNone/>
            </a:pPr>
            <a:endParaRPr lang="en-GB" sz="4800" dirty="0">
              <a:solidFill>
                <a:schemeClr val="bg1"/>
              </a:solidFill>
            </a:endParaRPr>
          </a:p>
          <a:p>
            <a:pPr marL="0" indent="0" algn="ctr">
              <a:buNone/>
            </a:pPr>
            <a:r>
              <a:rPr lang="en-GB" sz="4800" dirty="0">
                <a:solidFill>
                  <a:schemeClr val="bg1"/>
                </a:solidFill>
              </a:rPr>
              <a:t>GitHub is a </a:t>
            </a:r>
            <a:r>
              <a:rPr lang="en-GB" sz="4800" dirty="0"/>
              <a:t>repository</a:t>
            </a:r>
            <a:r>
              <a:rPr lang="en-GB" sz="4800" dirty="0">
                <a:solidFill>
                  <a:schemeClr val="bg1"/>
                </a:solidFill>
              </a:rPr>
              <a:t> hosting service built on Git</a:t>
            </a:r>
          </a:p>
          <a:p>
            <a:pPr marL="0" indent="0" algn="ctr">
              <a:buNone/>
            </a:pPr>
            <a:endParaRPr lang="en-GB" sz="4800" dirty="0"/>
          </a:p>
        </p:txBody>
      </p:sp>
    </p:spTree>
    <p:extLst>
      <p:ext uri="{BB962C8B-B14F-4D97-AF65-F5344CB8AC3E}">
        <p14:creationId xmlns:p14="http://schemas.microsoft.com/office/powerpoint/2010/main" val="25119860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00BFD-D1AF-7A42-90B3-9590E1577D2D}"/>
              </a:ext>
            </a:extLst>
          </p:cNvPr>
          <p:cNvSpPr>
            <a:spLocks noGrp="1"/>
          </p:cNvSpPr>
          <p:nvPr>
            <p:ph type="title"/>
          </p:nvPr>
        </p:nvSpPr>
        <p:spPr/>
        <p:txBody>
          <a:bodyPr/>
          <a:lstStyle/>
          <a:p>
            <a:endParaRPr lang="en-GB" dirty="0">
              <a:solidFill>
                <a:schemeClr val="bg1"/>
              </a:solidFill>
            </a:endParaRPr>
          </a:p>
        </p:txBody>
      </p:sp>
      <p:sp>
        <p:nvSpPr>
          <p:cNvPr id="3" name="Content Placeholder 2">
            <a:extLst>
              <a:ext uri="{FF2B5EF4-FFF2-40B4-BE49-F238E27FC236}">
                <a16:creationId xmlns:a16="http://schemas.microsoft.com/office/drawing/2014/main" id="{B1D0E886-C5DB-3E4C-93BA-145467FF3A9E}"/>
              </a:ext>
            </a:extLst>
          </p:cNvPr>
          <p:cNvSpPr>
            <a:spLocks noGrp="1"/>
          </p:cNvSpPr>
          <p:nvPr>
            <p:ph idx="1"/>
          </p:nvPr>
        </p:nvSpPr>
        <p:spPr/>
        <p:txBody>
          <a:bodyPr>
            <a:normAutofit/>
          </a:bodyPr>
          <a:lstStyle/>
          <a:p>
            <a:pPr marL="0" indent="0" algn="ctr">
              <a:buNone/>
            </a:pPr>
            <a:endParaRPr lang="en-GB" sz="4800" dirty="0">
              <a:solidFill>
                <a:schemeClr val="bg1"/>
              </a:solidFill>
            </a:endParaRPr>
          </a:p>
          <a:p>
            <a:pPr marL="0" indent="0" algn="ctr">
              <a:buNone/>
            </a:pPr>
            <a:r>
              <a:rPr lang="en-GB" sz="4800" dirty="0"/>
              <a:t>Git &amp; GitHub </a:t>
            </a:r>
            <a:r>
              <a:rPr lang="en-GB" sz="4800" dirty="0">
                <a:solidFill>
                  <a:schemeClr val="bg1"/>
                </a:solidFill>
              </a:rPr>
              <a:t>are separate, </a:t>
            </a:r>
          </a:p>
          <a:p>
            <a:pPr marL="0" indent="0" algn="ctr">
              <a:buNone/>
            </a:pPr>
            <a:r>
              <a:rPr lang="en-GB" sz="4800" dirty="0">
                <a:solidFill>
                  <a:schemeClr val="bg1"/>
                </a:solidFill>
              </a:rPr>
              <a:t>but linked. </a:t>
            </a:r>
          </a:p>
          <a:p>
            <a:pPr marL="0" indent="0" algn="ctr">
              <a:buNone/>
            </a:pPr>
            <a:endParaRPr lang="en-GB" sz="4800" dirty="0"/>
          </a:p>
        </p:txBody>
      </p:sp>
    </p:spTree>
    <p:extLst>
      <p:ext uri="{BB962C8B-B14F-4D97-AF65-F5344CB8AC3E}">
        <p14:creationId xmlns:p14="http://schemas.microsoft.com/office/powerpoint/2010/main" val="1145087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6F5048-DFD8-7744-A436-A1A6D656B963}"/>
              </a:ext>
            </a:extLst>
          </p:cNvPr>
          <p:cNvSpPr>
            <a:spLocks noGrp="1"/>
          </p:cNvSpPr>
          <p:nvPr>
            <p:ph idx="1"/>
          </p:nvPr>
        </p:nvSpPr>
        <p:spPr>
          <a:xfrm>
            <a:off x="838200" y="346841"/>
            <a:ext cx="10515600" cy="5830122"/>
          </a:xfrm>
        </p:spPr>
        <p:txBody>
          <a:bodyPr>
            <a:normAutofit/>
          </a:bodyPr>
          <a:lstStyle/>
          <a:p>
            <a:r>
              <a:rPr lang="en-GB" dirty="0"/>
              <a:t>GitHub is the industry-standard tool for collaborating on and sharing code. It’s popular among software developers, project managers, designers, and students for its flexibility and control. This course introduces GitHub and Git, the version control system that GitHub is built upon. Instructor Aaron Stewart, a training content specialist at GitHub, explains the benefits of version control, how to navigate GitHub and the command line, how GitHub and Git are related, and the best practices for communication and collaboration on GitHub. Aaron also reviews the most common tasks, such as branching, commits, and pull requests, and shows you how to create a simple local project and move it to GitHub to share with your team. Once you have completed the course, you should be able to immediately start using Git and GitHub to manage your own code.</a:t>
            </a:r>
          </a:p>
        </p:txBody>
      </p:sp>
    </p:spTree>
    <p:extLst>
      <p:ext uri="{BB962C8B-B14F-4D97-AF65-F5344CB8AC3E}">
        <p14:creationId xmlns:p14="http://schemas.microsoft.com/office/powerpoint/2010/main" val="488230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55C9A-302A-42E4-B3CD-2A198619A524}"/>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6180EC8D-8A14-49F4-BC6B-05F595E82B33}"/>
              </a:ext>
            </a:extLst>
          </p:cNvPr>
          <p:cNvSpPr>
            <a:spLocks noGrp="1"/>
          </p:cNvSpPr>
          <p:nvPr>
            <p:ph idx="1"/>
          </p:nvPr>
        </p:nvSpPr>
        <p:spPr/>
        <p:txBody>
          <a:bodyPr/>
          <a:lstStyle/>
          <a:p>
            <a:pPr marL="0" indent="0" algn="ctr">
              <a:buNone/>
            </a:pPr>
            <a:endParaRPr lang="en-GB" dirty="0"/>
          </a:p>
          <a:p>
            <a:pPr marL="0" indent="0" algn="ctr">
              <a:buNone/>
            </a:pPr>
            <a:endParaRPr lang="en-GB" dirty="0"/>
          </a:p>
          <a:p>
            <a:pPr marL="0" indent="0" algn="ctr">
              <a:buNone/>
            </a:pPr>
            <a:r>
              <a:rPr lang="en-GB" dirty="0">
                <a:latin typeface="Source Code Pro" panose="020B0509030403020204" pitchFamily="49" charset="0"/>
              </a:rPr>
              <a:t>EssayFinal.docx</a:t>
            </a:r>
          </a:p>
          <a:p>
            <a:pPr marL="0" indent="0" algn="ctr">
              <a:buNone/>
            </a:pPr>
            <a:r>
              <a:rPr lang="en-GB" dirty="0">
                <a:latin typeface="Source Code Pro" panose="020B0509030403020204" pitchFamily="49" charset="0"/>
              </a:rPr>
              <a:t>EssayFinal2.docx</a:t>
            </a:r>
          </a:p>
          <a:p>
            <a:pPr marL="0" indent="0" algn="ctr">
              <a:buNone/>
            </a:pPr>
            <a:r>
              <a:rPr lang="en-GB" dirty="0">
                <a:latin typeface="Source Code Pro" panose="020B0509030403020204" pitchFamily="49" charset="0"/>
              </a:rPr>
              <a:t>EssaySuperFinal.docx</a:t>
            </a:r>
          </a:p>
          <a:p>
            <a:pPr marL="0" indent="0" algn="ctr">
              <a:buNone/>
            </a:pPr>
            <a:r>
              <a:rPr lang="en-GB" dirty="0">
                <a:latin typeface="Source Code Pro" panose="020B0509030403020204" pitchFamily="49" charset="0"/>
              </a:rPr>
              <a:t>EssaySuperFinalRevised.docx</a:t>
            </a:r>
          </a:p>
          <a:p>
            <a:pPr marL="0" indent="0" algn="ctr">
              <a:buNone/>
            </a:pPr>
            <a:r>
              <a:rPr lang="en-GB" dirty="0">
                <a:latin typeface="Source Code Pro" panose="020B0509030403020204" pitchFamily="49" charset="0"/>
              </a:rPr>
              <a:t>EssayAbsoluteFinalHandIn.docx</a:t>
            </a:r>
          </a:p>
          <a:p>
            <a:pPr algn="ctr"/>
            <a:endParaRPr lang="en-GB" dirty="0"/>
          </a:p>
        </p:txBody>
      </p:sp>
    </p:spTree>
    <p:extLst>
      <p:ext uri="{BB962C8B-B14F-4D97-AF65-F5344CB8AC3E}">
        <p14:creationId xmlns:p14="http://schemas.microsoft.com/office/powerpoint/2010/main" val="2695433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49EC6-C4B8-0D49-8E65-DE154D99A00C}"/>
              </a:ext>
            </a:extLst>
          </p:cNvPr>
          <p:cNvSpPr>
            <a:spLocks noGrp="1"/>
          </p:cNvSpPr>
          <p:nvPr>
            <p:ph type="title"/>
          </p:nvPr>
        </p:nvSpPr>
        <p:spPr/>
        <p:txBody>
          <a:bodyPr/>
          <a:lstStyle/>
          <a:p>
            <a:r>
              <a:rPr lang="en-GB" dirty="0">
                <a:solidFill>
                  <a:schemeClr val="bg1"/>
                </a:solidFill>
              </a:rPr>
              <a:t>Version Control </a:t>
            </a:r>
          </a:p>
        </p:txBody>
      </p:sp>
      <p:sp>
        <p:nvSpPr>
          <p:cNvPr id="3" name="Content Placeholder 2">
            <a:extLst>
              <a:ext uri="{FF2B5EF4-FFF2-40B4-BE49-F238E27FC236}">
                <a16:creationId xmlns:a16="http://schemas.microsoft.com/office/drawing/2014/main" id="{EF7A047A-0B9A-F842-818E-F862E9B194B5}"/>
              </a:ext>
            </a:extLst>
          </p:cNvPr>
          <p:cNvSpPr>
            <a:spLocks noGrp="1"/>
          </p:cNvSpPr>
          <p:nvPr>
            <p:ph idx="1"/>
          </p:nvPr>
        </p:nvSpPr>
        <p:spPr/>
        <p:txBody>
          <a:bodyPr>
            <a:normAutofit/>
          </a:bodyPr>
          <a:lstStyle/>
          <a:p>
            <a:pPr marL="0" indent="0" algn="ctr">
              <a:buNone/>
            </a:pPr>
            <a:r>
              <a:rPr lang="en-GB" b="1" dirty="0">
                <a:solidFill>
                  <a:schemeClr val="bg1"/>
                </a:solidFill>
              </a:rPr>
              <a:t>A system that records changes to a file or set of files over time. </a:t>
            </a:r>
          </a:p>
          <a:p>
            <a:endParaRPr lang="en-GB" dirty="0">
              <a:solidFill>
                <a:schemeClr val="bg1"/>
              </a:solidFill>
            </a:endParaRPr>
          </a:p>
          <a:p>
            <a:r>
              <a:rPr lang="en-GB" dirty="0">
                <a:solidFill>
                  <a:schemeClr val="bg1"/>
                </a:solidFill>
              </a:rPr>
              <a:t>Allows you to revert files to previous states, or revert the entire project back to a previous state</a:t>
            </a:r>
          </a:p>
          <a:p>
            <a:r>
              <a:rPr lang="en-GB" dirty="0">
                <a:solidFill>
                  <a:schemeClr val="bg1"/>
                </a:solidFill>
              </a:rPr>
              <a:t>Compare changes over time</a:t>
            </a:r>
          </a:p>
          <a:p>
            <a:r>
              <a:rPr lang="en-GB" dirty="0">
                <a:solidFill>
                  <a:schemeClr val="bg1"/>
                </a:solidFill>
              </a:rPr>
              <a:t>See who made which changes when </a:t>
            </a:r>
          </a:p>
          <a:p>
            <a:pPr lvl="2"/>
            <a:r>
              <a:rPr lang="en-GB" dirty="0">
                <a:solidFill>
                  <a:schemeClr val="bg1"/>
                </a:solidFill>
              </a:rPr>
              <a:t>Enables better collaborative development </a:t>
            </a:r>
          </a:p>
          <a:p>
            <a:pPr lvl="1"/>
            <a:endParaRPr lang="en-GB" dirty="0">
              <a:solidFill>
                <a:schemeClr val="bg1"/>
              </a:solidFill>
            </a:endParaRPr>
          </a:p>
          <a:p>
            <a:pPr lvl="1"/>
            <a:endParaRPr lang="en-GB" dirty="0">
              <a:solidFill>
                <a:schemeClr val="bg1"/>
              </a:solidFill>
            </a:endParaRPr>
          </a:p>
        </p:txBody>
      </p:sp>
    </p:spTree>
    <p:extLst>
      <p:ext uri="{BB962C8B-B14F-4D97-AF65-F5344CB8AC3E}">
        <p14:creationId xmlns:p14="http://schemas.microsoft.com/office/powerpoint/2010/main" val="2735496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875D9746D94D543A2563EF78064BB8F" ma:contentTypeVersion="12" ma:contentTypeDescription="Create a new document." ma:contentTypeScope="" ma:versionID="037350c5df7791f7dc1d5c71566357cc">
  <xsd:schema xmlns:xsd="http://www.w3.org/2001/XMLSchema" xmlns:xs="http://www.w3.org/2001/XMLSchema" xmlns:p="http://schemas.microsoft.com/office/2006/metadata/properties" xmlns:ns1="http://schemas.microsoft.com/sharepoint/v3" xmlns:ns3="1a979a9a-bf7f-469b-90dd-49ea536ea0f9" xmlns:ns4="f3998317-7b8b-45c3-8982-c38a4246de7c" targetNamespace="http://schemas.microsoft.com/office/2006/metadata/properties" ma:root="true" ma:fieldsID="504ed4f46be90240dcc9089ad31b2eee" ns1:_="" ns3:_="" ns4:_="">
    <xsd:import namespace="http://schemas.microsoft.com/sharepoint/v3"/>
    <xsd:import namespace="1a979a9a-bf7f-469b-90dd-49ea536ea0f9"/>
    <xsd:import namespace="f3998317-7b8b-45c3-8982-c38a4246de7c"/>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ServiceAutoTags" minOccurs="0"/>
                <xsd:element ref="ns3:MediaServiceOCR" minOccurs="0"/>
                <xsd:element ref="ns4:SharedWithUsers" minOccurs="0"/>
                <xsd:element ref="ns4:SharedWithDetails" minOccurs="0"/>
                <xsd:element ref="ns4:SharingHintHash" minOccurs="0"/>
                <xsd:element ref="ns1:_ip_UnifiedCompliancePolicyProperties" minOccurs="0"/>
                <xsd:element ref="ns1:_ip_UnifiedCompliancePolicyUIActio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6" nillable="true" ma:displayName="Unified Compliance Policy Properties" ma:hidden="true" ma:internalName="_ip_UnifiedCompliancePolicyProperties">
      <xsd:simpleType>
        <xsd:restriction base="dms:Note"/>
      </xsd:simpleType>
    </xsd:element>
    <xsd:element name="_ip_UnifiedCompliancePolicyUIAction" ma:index="17"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a979a9a-bf7f-469b-90dd-49ea536ea0f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OCR" ma:index="12"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3998317-7b8b-45c3-8982-c38a4246de7c"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6B66819-5E77-498C-98CD-6E80CE371DF6}">
  <ds:schemaRefs>
    <ds:schemaRef ds:uri="1a979a9a-bf7f-469b-90dd-49ea536ea0f9"/>
    <ds:schemaRef ds:uri="http://schemas.microsoft.com/office/infopath/2007/PartnerControls"/>
    <ds:schemaRef ds:uri="http://schemas.microsoft.com/sharepoint/v3"/>
    <ds:schemaRef ds:uri="http://schemas.microsoft.com/office/2006/metadata/properties"/>
    <ds:schemaRef ds:uri="http://schemas.microsoft.com/office/2006/documentManagement/types"/>
    <ds:schemaRef ds:uri="f3998317-7b8b-45c3-8982-c38a4246de7c"/>
    <ds:schemaRef ds:uri="http://www.w3.org/XML/1998/namespace"/>
    <ds:schemaRef ds:uri="http://purl.org/dc/elements/1.1/"/>
    <ds:schemaRef ds:uri="http://schemas.openxmlformats.org/package/2006/metadata/core-properties"/>
    <ds:schemaRef ds:uri="http://purl.org/dc/dcmitype/"/>
    <ds:schemaRef ds:uri="http://purl.org/dc/terms/"/>
  </ds:schemaRefs>
</ds:datastoreItem>
</file>

<file path=customXml/itemProps2.xml><?xml version="1.0" encoding="utf-8"?>
<ds:datastoreItem xmlns:ds="http://schemas.openxmlformats.org/officeDocument/2006/customXml" ds:itemID="{19C39360-A937-41B3-A1CB-3D5CF526CF9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1a979a9a-bf7f-469b-90dd-49ea536ea0f9"/>
    <ds:schemaRef ds:uri="f3998317-7b8b-45c3-8982-c38a4246de7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FD7054A-3289-4870-82C8-7C0311FC53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5681</TotalTime>
  <Words>1250</Words>
  <Application>Microsoft Office PowerPoint</Application>
  <PresentationFormat>Widescreen</PresentationFormat>
  <Paragraphs>138</Paragraphs>
  <Slides>25</Slides>
  <Notes>14</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Arial</vt:lpstr>
      <vt:lpstr>Calibri</vt:lpstr>
      <vt:lpstr>Calibri Light</vt:lpstr>
      <vt:lpstr>SF Pro Display</vt:lpstr>
      <vt:lpstr>SF Pro Display Thin</vt:lpstr>
      <vt:lpstr>SF Pro Rounded</vt:lpstr>
      <vt:lpstr>SF Pro Rounded Medium</vt:lpstr>
      <vt:lpstr>SF Pro Rounded Semibold</vt:lpstr>
      <vt:lpstr>SF Pro Rounded Thin</vt:lpstr>
      <vt:lpstr>Source Code Pro</vt:lpstr>
      <vt:lpstr>Office Theme</vt:lpstr>
      <vt:lpstr>Introduction to Git &amp; GitHub</vt:lpstr>
      <vt:lpstr>PowerPoint Presentation</vt:lpstr>
      <vt:lpstr>Install Git</vt:lpstr>
      <vt:lpstr>PowerPoint Presentation</vt:lpstr>
      <vt:lpstr>PowerPoint Presentation</vt:lpstr>
      <vt:lpstr>PowerPoint Presentation</vt:lpstr>
      <vt:lpstr>PowerPoint Presentation</vt:lpstr>
      <vt:lpstr>PowerPoint Presentation</vt:lpstr>
      <vt:lpstr>Version Control </vt:lpstr>
      <vt:lpstr>Other version control systems</vt:lpstr>
      <vt:lpstr>PowerPoint Presentation</vt:lpstr>
      <vt:lpstr>Master Branch  </vt:lpstr>
      <vt:lpstr>Branching </vt:lpstr>
      <vt:lpstr>Pull Requests </vt:lpstr>
      <vt:lpstr>PowerPoint Presentation</vt:lpstr>
      <vt:lpstr>Commits</vt:lpstr>
      <vt:lpstr>Why Git is so attractive…</vt:lpstr>
      <vt:lpstr>PowerPoint Presentation</vt:lpstr>
      <vt:lpstr>GitHub</vt:lpstr>
      <vt:lpstr>Rinse &amp; Repeat (for Simple Projects)</vt:lpstr>
      <vt:lpstr>The Easier Method:</vt:lpstr>
      <vt:lpstr>PowerPoint Presentation</vt:lpstr>
      <vt:lpstr>Forking (Cloning in Git)</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Git &amp; GitHub</dc:title>
  <dc:creator>Rhys Morrison</dc:creator>
  <cp:lastModifiedBy>Rhys Morrison</cp:lastModifiedBy>
  <cp:revision>16</cp:revision>
  <dcterms:created xsi:type="dcterms:W3CDTF">2019-10-05T11:46:19Z</dcterms:created>
  <dcterms:modified xsi:type="dcterms:W3CDTF">2019-10-22T14:19:11Z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0x010100D875D9746D94D543A2563EF78064BB8F</vt:lpwstr>
  </property>
</Properties>
</file>